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45"/>
  </p:notesMasterIdLst>
  <p:sldIdLst>
    <p:sldId id="256" r:id="rId2"/>
    <p:sldId id="258" r:id="rId3"/>
    <p:sldId id="259" r:id="rId4"/>
    <p:sldId id="293" r:id="rId5"/>
    <p:sldId id="261" r:id="rId6"/>
    <p:sldId id="276" r:id="rId7"/>
    <p:sldId id="311" r:id="rId8"/>
    <p:sldId id="329" r:id="rId9"/>
    <p:sldId id="273" r:id="rId10"/>
    <p:sldId id="325" r:id="rId11"/>
    <p:sldId id="326" r:id="rId12"/>
    <p:sldId id="275" r:id="rId13"/>
    <p:sldId id="262" r:id="rId14"/>
    <p:sldId id="294" r:id="rId15"/>
    <p:sldId id="295" r:id="rId16"/>
    <p:sldId id="296" r:id="rId17"/>
    <p:sldId id="297" r:id="rId18"/>
    <p:sldId id="298" r:id="rId19"/>
    <p:sldId id="265" r:id="rId20"/>
    <p:sldId id="316" r:id="rId21"/>
    <p:sldId id="286" r:id="rId22"/>
    <p:sldId id="306" r:id="rId23"/>
    <p:sldId id="317" r:id="rId24"/>
    <p:sldId id="318" r:id="rId25"/>
    <p:sldId id="278" r:id="rId26"/>
    <p:sldId id="266" r:id="rId27"/>
    <p:sldId id="270" r:id="rId28"/>
    <p:sldId id="330" r:id="rId29"/>
    <p:sldId id="271" r:id="rId30"/>
    <p:sldId id="333" r:id="rId31"/>
    <p:sldId id="277" r:id="rId32"/>
    <p:sldId id="310" r:id="rId33"/>
    <p:sldId id="268" r:id="rId34"/>
    <p:sldId id="269" r:id="rId35"/>
    <p:sldId id="300" r:id="rId36"/>
    <p:sldId id="301" r:id="rId37"/>
    <p:sldId id="332" r:id="rId38"/>
    <p:sldId id="327" r:id="rId39"/>
    <p:sldId id="323" r:id="rId40"/>
    <p:sldId id="321" r:id="rId41"/>
    <p:sldId id="322" r:id="rId42"/>
    <p:sldId id="324" r:id="rId43"/>
    <p:sldId id="32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A585D0-C5DF-449E-A046-E72257626DE2}">
          <p14:sldIdLst>
            <p14:sldId id="256"/>
            <p14:sldId id="258"/>
            <p14:sldId id="259"/>
            <p14:sldId id="293"/>
            <p14:sldId id="261"/>
            <p14:sldId id="276"/>
            <p14:sldId id="311"/>
            <p14:sldId id="329"/>
            <p14:sldId id="273"/>
            <p14:sldId id="325"/>
            <p14:sldId id="326"/>
            <p14:sldId id="275"/>
            <p14:sldId id="262"/>
            <p14:sldId id="294"/>
            <p14:sldId id="295"/>
            <p14:sldId id="296"/>
            <p14:sldId id="297"/>
            <p14:sldId id="298"/>
            <p14:sldId id="265"/>
            <p14:sldId id="316"/>
            <p14:sldId id="286"/>
            <p14:sldId id="306"/>
            <p14:sldId id="317"/>
            <p14:sldId id="318"/>
            <p14:sldId id="278"/>
            <p14:sldId id="266"/>
            <p14:sldId id="270"/>
            <p14:sldId id="330"/>
            <p14:sldId id="271"/>
            <p14:sldId id="333"/>
            <p14:sldId id="277"/>
            <p14:sldId id="310"/>
            <p14:sldId id="268"/>
            <p14:sldId id="269"/>
            <p14:sldId id="300"/>
            <p14:sldId id="301"/>
            <p14:sldId id="332"/>
            <p14:sldId id="327"/>
            <p14:sldId id="323"/>
            <p14:sldId id="321"/>
            <p14:sldId id="322"/>
            <p14:sldId id="324"/>
            <p14:sldId id="328"/>
          </p14:sldIdLst>
        </p14:section>
        <p14:section name="Untitled Section" id="{74A675DE-43E4-4273-9B8D-C14F587E1C0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5E046A-77FA-868D-E078-91EE6739C532}" name="Curry,Xander" initials="Cu" userId="S::curryas@colostate.edu::4c35a5e0-f9bd-4e46-ade1-e63bb8914ec3" providerId="AD"/>
  <p188:author id="{0DE8CC90-6E78-1F11-A400-C9DD0C6716AB}" name="Craft,Brenner" initials="BC" userId="S::brenner1@colostate.edu::6e4a90fa-8524-4b62-bf09-542a786f58c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5F8C40"/>
    <a:srgbClr val="A6B727"/>
    <a:srgbClr val="1E4D2A"/>
    <a:srgbClr val="5E5E5E"/>
    <a:srgbClr val="B7E3C3"/>
    <a:srgbClr val="40A65B"/>
    <a:srgbClr val="68C480"/>
    <a:srgbClr val="004C24"/>
    <a:srgbClr val="41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7755B-DF41-D92B-3F8D-1376E28DD2A1}" v="10" dt="2025-05-09T00:08:01.686"/>
    <p1510:client id="{39AEBCB1-BDE1-1D49-A3A9-8A9FADBDCC03}" v="4" dt="2025-05-07T20:59:39.61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Sam" userId="S::samuelsm@colostate.edu::572ef334-c186-494d-bf5c-519a5c6524a6" providerId="AD" clId="Web-{163013E2-89F6-BB0B-43E3-D2F947D4B584}"/>
    <pc:docChg chg="modSld">
      <pc:chgData name="Smith,Sam" userId="S::samuelsm@colostate.edu::572ef334-c186-494d-bf5c-519a5c6524a6" providerId="AD" clId="Web-{163013E2-89F6-BB0B-43E3-D2F947D4B584}" dt="2025-04-26T03:08:38.122" v="4"/>
      <pc:docMkLst>
        <pc:docMk/>
      </pc:docMkLst>
      <pc:sldChg chg="modSp">
        <pc:chgData name="Smith,Sam" userId="S::samuelsm@colostate.edu::572ef334-c186-494d-bf5c-519a5c6524a6" providerId="AD" clId="Web-{163013E2-89F6-BB0B-43E3-D2F947D4B584}" dt="2025-04-26T03:08:22.669" v="2"/>
        <pc:sldMkLst>
          <pc:docMk/>
          <pc:sldMk cId="1177997719" sldId="275"/>
        </pc:sldMkLst>
        <pc:spChg chg="mod">
          <ac:chgData name="Smith,Sam" userId="S::samuelsm@colostate.edu::572ef334-c186-494d-bf5c-519a5c6524a6" providerId="AD" clId="Web-{163013E2-89F6-BB0B-43E3-D2F947D4B584}" dt="2025-04-26T03:08:22.669" v="2"/>
          <ac:spMkLst>
            <pc:docMk/>
            <pc:sldMk cId="1177997719" sldId="275"/>
            <ac:spMk id="3" creationId="{BFA7CDDC-2E84-ED17-CB01-5E056885AD91}"/>
          </ac:spMkLst>
        </pc:spChg>
        <pc:spChg chg="mod">
          <ac:chgData name="Smith,Sam" userId="S::samuelsm@colostate.edu::572ef334-c186-494d-bf5c-519a5c6524a6" providerId="AD" clId="Web-{163013E2-89F6-BB0B-43E3-D2F947D4B584}" dt="2025-04-26T03:08:15.200" v="0"/>
          <ac:spMkLst>
            <pc:docMk/>
            <pc:sldMk cId="1177997719" sldId="275"/>
            <ac:spMk id="4" creationId="{2DE83268-8EB8-DC20-945F-113EA8407AC7}"/>
          </ac:spMkLst>
        </pc:spChg>
        <pc:spChg chg="mod">
          <ac:chgData name="Smith,Sam" userId="S::samuelsm@colostate.edu::572ef334-c186-494d-bf5c-519a5c6524a6" providerId="AD" clId="Web-{163013E2-89F6-BB0B-43E3-D2F947D4B584}" dt="2025-04-26T03:08:18.622" v="1"/>
          <ac:spMkLst>
            <pc:docMk/>
            <pc:sldMk cId="1177997719" sldId="275"/>
            <ac:spMk id="5" creationId="{20BA853C-4AB1-76C4-5ED7-ABB1C30325AC}"/>
          </ac:spMkLst>
        </pc:spChg>
      </pc:sldChg>
      <pc:sldChg chg="modSp">
        <pc:chgData name="Smith,Sam" userId="S::samuelsm@colostate.edu::572ef334-c186-494d-bf5c-519a5c6524a6" providerId="AD" clId="Web-{163013E2-89F6-BB0B-43E3-D2F947D4B584}" dt="2025-04-26T03:08:38.122" v="4"/>
        <pc:sldMkLst>
          <pc:docMk/>
          <pc:sldMk cId="1294061948" sldId="311"/>
        </pc:sldMkLst>
        <pc:spChg chg="mod">
          <ac:chgData name="Smith,Sam" userId="S::samuelsm@colostate.edu::572ef334-c186-494d-bf5c-519a5c6524a6" providerId="AD" clId="Web-{163013E2-89F6-BB0B-43E3-D2F947D4B584}" dt="2025-04-26T03:08:34.294" v="3"/>
          <ac:spMkLst>
            <pc:docMk/>
            <pc:sldMk cId="1294061948" sldId="311"/>
            <ac:spMk id="22" creationId="{5AB4F6CB-F932-05B6-B9A0-70E0BE3CD117}"/>
          </ac:spMkLst>
        </pc:spChg>
        <pc:spChg chg="mod">
          <ac:chgData name="Smith,Sam" userId="S::samuelsm@colostate.edu::572ef334-c186-494d-bf5c-519a5c6524a6" providerId="AD" clId="Web-{163013E2-89F6-BB0B-43E3-D2F947D4B584}" dt="2025-04-26T03:08:38.122" v="4"/>
          <ac:spMkLst>
            <pc:docMk/>
            <pc:sldMk cId="1294061948" sldId="311"/>
            <ac:spMk id="23" creationId="{F4F8A981-B388-0722-B917-65392F40990C}"/>
          </ac:spMkLst>
        </pc:spChg>
      </pc:sldChg>
    </pc:docChg>
  </pc:docChgLst>
  <pc:docChgLst>
    <pc:chgData name="Smith,Sam" userId="S::samuelsm@colostate.edu::572ef334-c186-494d-bf5c-519a5c6524a6" providerId="AD" clId="Web-{894EF1A0-FE59-5669-07E8-45B39F3A326B}"/>
    <pc:docChg chg="addSld modSld modSection">
      <pc:chgData name="Smith,Sam" userId="S::samuelsm@colostate.edu::572ef334-c186-494d-bf5c-519a5c6524a6" providerId="AD" clId="Web-{894EF1A0-FE59-5669-07E8-45B39F3A326B}" dt="2025-05-06T16:31:24.951" v="34"/>
      <pc:docMkLst>
        <pc:docMk/>
      </pc:docMkLst>
      <pc:sldChg chg="modSp">
        <pc:chgData name="Smith,Sam" userId="S::samuelsm@colostate.edu::572ef334-c186-494d-bf5c-519a5c6524a6" providerId="AD" clId="Web-{894EF1A0-FE59-5669-07E8-45B39F3A326B}" dt="2025-05-06T16:07:57.781" v="4" actId="688"/>
        <pc:sldMkLst>
          <pc:docMk/>
          <pc:sldMk cId="4260252371" sldId="262"/>
        </pc:sldMkLst>
        <pc:spChg chg="mod">
          <ac:chgData name="Smith,Sam" userId="S::samuelsm@colostate.edu::572ef334-c186-494d-bf5c-519a5c6524a6" providerId="AD" clId="Web-{894EF1A0-FE59-5669-07E8-45B39F3A326B}" dt="2025-05-06T16:07:57.781" v="4" actId="688"/>
          <ac:spMkLst>
            <pc:docMk/>
            <pc:sldMk cId="4260252371" sldId="262"/>
            <ac:spMk id="4" creationId="{EDD2663D-EBE3-5149-67CD-E89EA039F250}"/>
          </ac:spMkLst>
        </pc:spChg>
      </pc:sldChg>
      <pc:sldChg chg="modSp">
        <pc:chgData name="Smith,Sam" userId="S::samuelsm@colostate.edu::572ef334-c186-494d-bf5c-519a5c6524a6" providerId="AD" clId="Web-{894EF1A0-FE59-5669-07E8-45B39F3A326B}" dt="2025-05-06T16:18:08.281" v="12" actId="20577"/>
        <pc:sldMkLst>
          <pc:docMk/>
          <pc:sldMk cId="3730565108" sldId="286"/>
        </pc:sldMkLst>
        <pc:spChg chg="mod">
          <ac:chgData name="Smith,Sam" userId="S::samuelsm@colostate.edu::572ef334-c186-494d-bf5c-519a5c6524a6" providerId="AD" clId="Web-{894EF1A0-FE59-5669-07E8-45B39F3A326B}" dt="2025-05-06T16:18:08.281" v="12" actId="20577"/>
          <ac:spMkLst>
            <pc:docMk/>
            <pc:sldMk cId="3730565108" sldId="286"/>
            <ac:spMk id="3" creationId="{7E116C69-469B-9BE8-9070-D7D99EAFB2F5}"/>
          </ac:spMkLst>
        </pc:spChg>
      </pc:sldChg>
      <pc:sldChg chg="modSp">
        <pc:chgData name="Smith,Sam" userId="S::samuelsm@colostate.edu::572ef334-c186-494d-bf5c-519a5c6524a6" providerId="AD" clId="Web-{894EF1A0-FE59-5669-07E8-45B39F3A326B}" dt="2025-05-06T16:03:41.266" v="2" actId="20577"/>
        <pc:sldMkLst>
          <pc:docMk/>
          <pc:sldMk cId="3891749378" sldId="329"/>
        </pc:sldMkLst>
        <pc:spChg chg="mod">
          <ac:chgData name="Smith,Sam" userId="S::samuelsm@colostate.edu::572ef334-c186-494d-bf5c-519a5c6524a6" providerId="AD" clId="Web-{894EF1A0-FE59-5669-07E8-45B39F3A326B}" dt="2025-05-06T16:03:41.266" v="2" actId="20577"/>
          <ac:spMkLst>
            <pc:docMk/>
            <pc:sldMk cId="3891749378" sldId="329"/>
            <ac:spMk id="31" creationId="{9963F65D-6FDB-C2B4-EF86-05F0CD07FA89}"/>
          </ac:spMkLst>
        </pc:spChg>
      </pc:sldChg>
      <pc:sldChg chg="addSp delSp modSp add replId">
        <pc:chgData name="Smith,Sam" userId="S::samuelsm@colostate.edu::572ef334-c186-494d-bf5c-519a5c6524a6" providerId="AD" clId="Web-{894EF1A0-FE59-5669-07E8-45B39F3A326B}" dt="2025-05-06T16:31:24.951" v="34"/>
        <pc:sldMkLst>
          <pc:docMk/>
          <pc:sldMk cId="1890574374" sldId="333"/>
        </pc:sldMkLst>
        <pc:spChg chg="mod">
          <ac:chgData name="Smith,Sam" userId="S::samuelsm@colostate.edu::572ef334-c186-494d-bf5c-519a5c6524a6" providerId="AD" clId="Web-{894EF1A0-FE59-5669-07E8-45B39F3A326B}" dt="2025-05-06T16:30:13.858" v="25" actId="20577"/>
          <ac:spMkLst>
            <pc:docMk/>
            <pc:sldMk cId="1890574374" sldId="333"/>
            <ac:spMk id="2" creationId="{DF7DD7BC-DCAF-52B4-DB9D-CC4A2597E6E1}"/>
          </ac:spMkLst>
        </pc:spChg>
        <pc:spChg chg="del">
          <ac:chgData name="Smith,Sam" userId="S::samuelsm@colostate.edu::572ef334-c186-494d-bf5c-519a5c6524a6" providerId="AD" clId="Web-{894EF1A0-FE59-5669-07E8-45B39F3A326B}" dt="2025-05-06T16:31:12.248" v="33"/>
          <ac:spMkLst>
            <pc:docMk/>
            <pc:sldMk cId="1890574374" sldId="333"/>
            <ac:spMk id="3" creationId="{4289F4D8-E514-AEA6-03BE-1D47E3E939C7}"/>
          </ac:spMkLst>
        </pc:spChg>
        <pc:spChg chg="mod">
          <ac:chgData name="Smith,Sam" userId="S::samuelsm@colostate.edu::572ef334-c186-494d-bf5c-519a5c6524a6" providerId="AD" clId="Web-{894EF1A0-FE59-5669-07E8-45B39F3A326B}" dt="2025-05-06T16:31:05.561" v="32" actId="1076"/>
          <ac:spMkLst>
            <pc:docMk/>
            <pc:sldMk cId="1890574374" sldId="333"/>
            <ac:spMk id="13" creationId="{73AF7771-20E9-87A0-F13E-60A96405E258}"/>
          </ac:spMkLst>
        </pc:spChg>
        <pc:spChg chg="add del mod">
          <ac:chgData name="Smith,Sam" userId="S::samuelsm@colostate.edu::572ef334-c186-494d-bf5c-519a5c6524a6" providerId="AD" clId="Web-{894EF1A0-FE59-5669-07E8-45B39F3A326B}" dt="2025-05-06T16:31:24.951" v="34"/>
          <ac:spMkLst>
            <pc:docMk/>
            <pc:sldMk cId="1890574374" sldId="333"/>
            <ac:spMk id="14" creationId="{98B91CA4-0736-353F-FE15-D0DC2FBE6FE1}"/>
          </ac:spMkLst>
        </pc:spChg>
      </pc:sldChg>
    </pc:docChg>
  </pc:docChgLst>
  <pc:docChgLst>
    <pc:chgData name="Smith,Sam" userId="S::samuelsm@colostate.edu::572ef334-c186-494d-bf5c-519a5c6524a6" providerId="AD" clId="Web-{9FC9B29E-828B-08AB-B964-29695C5DE69F}"/>
    <pc:docChg chg="addSld modSld sldOrd modSection">
      <pc:chgData name="Smith,Sam" userId="S::samuelsm@colostate.edu::572ef334-c186-494d-bf5c-519a5c6524a6" providerId="AD" clId="Web-{9FC9B29E-828B-08AB-B964-29695C5DE69F}" dt="2025-04-26T01:35:09.766" v="24" actId="1076"/>
      <pc:docMkLst>
        <pc:docMk/>
      </pc:docMkLst>
      <pc:sldChg chg="ord">
        <pc:chgData name="Smith,Sam" userId="S::samuelsm@colostate.edu::572ef334-c186-494d-bf5c-519a5c6524a6" providerId="AD" clId="Web-{9FC9B29E-828B-08AB-B964-29695C5DE69F}" dt="2025-04-26T01:33:00.671" v="0"/>
        <pc:sldMkLst>
          <pc:docMk/>
          <pc:sldMk cId="4260252371" sldId="262"/>
        </pc:sldMkLst>
      </pc:sldChg>
      <pc:sldChg chg="delSp modSp">
        <pc:chgData name="Smith,Sam" userId="S::samuelsm@colostate.edu::572ef334-c186-494d-bf5c-519a5c6524a6" providerId="AD" clId="Web-{9FC9B29E-828B-08AB-B964-29695C5DE69F}" dt="2025-04-26T01:33:18.921" v="2"/>
        <pc:sldMkLst>
          <pc:docMk/>
          <pc:sldMk cId="1157197542" sldId="296"/>
        </pc:sldMkLst>
      </pc:sldChg>
      <pc:sldChg chg="addSp delSp modSp">
        <pc:chgData name="Smith,Sam" userId="S::samuelsm@colostate.edu::572ef334-c186-494d-bf5c-519a5c6524a6" providerId="AD" clId="Web-{9FC9B29E-828B-08AB-B964-29695C5DE69F}" dt="2025-04-26T01:34:10.265" v="12" actId="20577"/>
        <pc:sldMkLst>
          <pc:docMk/>
          <pc:sldMk cId="4200680057" sldId="317"/>
        </pc:sldMkLst>
        <pc:spChg chg="mod">
          <ac:chgData name="Smith,Sam" userId="S::samuelsm@colostate.edu::572ef334-c186-494d-bf5c-519a5c6524a6" providerId="AD" clId="Web-{9FC9B29E-828B-08AB-B964-29695C5DE69F}" dt="2025-04-26T01:34:10.265" v="12" actId="20577"/>
          <ac:spMkLst>
            <pc:docMk/>
            <pc:sldMk cId="4200680057" sldId="317"/>
            <ac:spMk id="3" creationId="{FD02C008-4156-A018-4D24-9CCFB0BAD292}"/>
          </ac:spMkLst>
        </pc:spChg>
        <pc:picChg chg="add mod">
          <ac:chgData name="Smith,Sam" userId="S::samuelsm@colostate.edu::572ef334-c186-494d-bf5c-519a5c6524a6" providerId="AD" clId="Web-{9FC9B29E-828B-08AB-B964-29695C5DE69F}" dt="2025-04-26T01:34:02.234" v="7" actId="1076"/>
          <ac:picMkLst>
            <pc:docMk/>
            <pc:sldMk cId="4200680057" sldId="317"/>
            <ac:picMk id="5" creationId="{87F92716-1CB7-75B8-BBBD-0521B85E9768}"/>
          </ac:picMkLst>
        </pc:picChg>
      </pc:sldChg>
      <pc:sldChg chg="addSp delSp modSp add replId">
        <pc:chgData name="Smith,Sam" userId="S::samuelsm@colostate.edu::572ef334-c186-494d-bf5c-519a5c6524a6" providerId="AD" clId="Web-{9FC9B29E-828B-08AB-B964-29695C5DE69F}" dt="2025-04-26T01:35:09.766" v="24" actId="1076"/>
        <pc:sldMkLst>
          <pc:docMk/>
          <pc:sldMk cId="1757781700" sldId="327"/>
        </pc:sldMkLst>
        <pc:spChg chg="mod">
          <ac:chgData name="Smith,Sam" userId="S::samuelsm@colostate.edu::572ef334-c186-494d-bf5c-519a5c6524a6" providerId="AD" clId="Web-{9FC9B29E-828B-08AB-B964-29695C5DE69F}" dt="2025-04-26T01:34:39.953" v="18" actId="20577"/>
          <ac:spMkLst>
            <pc:docMk/>
            <pc:sldMk cId="1757781700" sldId="327"/>
            <ac:spMk id="6" creationId="{9C413D4A-2024-2A48-2E9F-6FAE2C284313}"/>
          </ac:spMkLst>
        </pc:spChg>
        <pc:picChg chg="add mod">
          <ac:chgData name="Smith,Sam" userId="S::samuelsm@colostate.edu::572ef334-c186-494d-bf5c-519a5c6524a6" providerId="AD" clId="Web-{9FC9B29E-828B-08AB-B964-29695C5DE69F}" dt="2025-04-26T01:35:09.766" v="24" actId="1076"/>
          <ac:picMkLst>
            <pc:docMk/>
            <pc:sldMk cId="1757781700" sldId="327"/>
            <ac:picMk id="5" creationId="{F9FD2D69-42CB-B3B7-70F9-59EDAF4361ED}"/>
          </ac:picMkLst>
        </pc:picChg>
      </pc:sldChg>
    </pc:docChg>
  </pc:docChgLst>
  <pc:docChgLst>
    <pc:chgData name="Curry,Xander" userId="S::curryas@colostate.edu::4c35a5e0-f9bd-4e46-ade1-e63bb8914ec3" providerId="AD" clId="Web-{6A365801-C6F3-0F6F-ABED-C00C2314CCDA}"/>
    <pc:docChg chg="modSld">
      <pc:chgData name="Curry,Xander" userId="S::curryas@colostate.edu::4c35a5e0-f9bd-4e46-ade1-e63bb8914ec3" providerId="AD" clId="Web-{6A365801-C6F3-0F6F-ABED-C00C2314CCDA}" dt="2025-04-29T19:21:12.122" v="18" actId="20577"/>
      <pc:docMkLst>
        <pc:docMk/>
      </pc:docMkLst>
      <pc:sldChg chg="modSp">
        <pc:chgData name="Curry,Xander" userId="S::curryas@colostate.edu::4c35a5e0-f9bd-4e46-ade1-e63bb8914ec3" providerId="AD" clId="Web-{6A365801-C6F3-0F6F-ABED-C00C2314CCDA}" dt="2025-04-29T19:10:37.319" v="14"/>
        <pc:sldMkLst>
          <pc:docMk/>
          <pc:sldMk cId="4260252371" sldId="262"/>
        </pc:sldMkLst>
        <pc:graphicFrameChg chg="mod modGraphic">
          <ac:chgData name="Curry,Xander" userId="S::curryas@colostate.edu::4c35a5e0-f9bd-4e46-ade1-e63bb8914ec3" providerId="AD" clId="Web-{6A365801-C6F3-0F6F-ABED-C00C2314CCDA}" dt="2025-04-29T19:10:37.319" v="14"/>
          <ac:graphicFrameMkLst>
            <pc:docMk/>
            <pc:sldMk cId="4260252371" sldId="262"/>
            <ac:graphicFrameMk id="5" creationId="{3D0E49E7-E1E8-016F-494E-60D3657B6A06}"/>
          </ac:graphicFrameMkLst>
        </pc:graphicFrameChg>
      </pc:sldChg>
      <pc:sldChg chg="modSp">
        <pc:chgData name="Curry,Xander" userId="S::curryas@colostate.edu::4c35a5e0-f9bd-4e46-ade1-e63bb8914ec3" providerId="AD" clId="Web-{6A365801-C6F3-0F6F-ABED-C00C2314CCDA}" dt="2025-04-29T18:47:45.649" v="0" actId="20577"/>
        <pc:sldMkLst>
          <pc:docMk/>
          <pc:sldMk cId="1148598270" sldId="293"/>
        </pc:sldMkLst>
        <pc:spChg chg="mod">
          <ac:chgData name="Curry,Xander" userId="S::curryas@colostate.edu::4c35a5e0-f9bd-4e46-ade1-e63bb8914ec3" providerId="AD" clId="Web-{6A365801-C6F3-0F6F-ABED-C00C2314CCDA}" dt="2025-04-29T18:47:45.649" v="0" actId="20577"/>
          <ac:spMkLst>
            <pc:docMk/>
            <pc:sldMk cId="1148598270" sldId="293"/>
            <ac:spMk id="22" creationId="{F11F22D6-7D3A-F780-9071-1192EF6E5087}"/>
          </ac:spMkLst>
        </pc:spChg>
      </pc:sldChg>
      <pc:sldChg chg="modSp">
        <pc:chgData name="Curry,Xander" userId="S::curryas@colostate.edu::4c35a5e0-f9bd-4e46-ade1-e63bb8914ec3" providerId="AD" clId="Web-{6A365801-C6F3-0F6F-ABED-C00C2314CCDA}" dt="2025-04-29T19:21:02.294" v="16" actId="20577"/>
        <pc:sldMkLst>
          <pc:docMk/>
          <pc:sldMk cId="126514883" sldId="294"/>
        </pc:sldMkLst>
        <pc:spChg chg="mod">
          <ac:chgData name="Curry,Xander" userId="S::curryas@colostate.edu::4c35a5e0-f9bd-4e46-ade1-e63bb8914ec3" providerId="AD" clId="Web-{6A365801-C6F3-0F6F-ABED-C00C2314CCDA}" dt="2025-04-29T19:21:02.294" v="16" actId="20577"/>
          <ac:spMkLst>
            <pc:docMk/>
            <pc:sldMk cId="126514883" sldId="294"/>
            <ac:spMk id="5" creationId="{A5373C7A-7A0F-A72D-85A0-F406300910CB}"/>
          </ac:spMkLst>
        </pc:spChg>
      </pc:sldChg>
      <pc:sldChg chg="modSp">
        <pc:chgData name="Curry,Xander" userId="S::curryas@colostate.edu::4c35a5e0-f9bd-4e46-ade1-e63bb8914ec3" providerId="AD" clId="Web-{6A365801-C6F3-0F6F-ABED-C00C2314CCDA}" dt="2025-04-29T19:21:12.122" v="18" actId="20577"/>
        <pc:sldMkLst>
          <pc:docMk/>
          <pc:sldMk cId="540111061" sldId="295"/>
        </pc:sldMkLst>
        <pc:spChg chg="mod">
          <ac:chgData name="Curry,Xander" userId="S::curryas@colostate.edu::4c35a5e0-f9bd-4e46-ade1-e63bb8914ec3" providerId="AD" clId="Web-{6A365801-C6F3-0F6F-ABED-C00C2314CCDA}" dt="2025-04-29T19:21:12.122" v="18" actId="20577"/>
          <ac:spMkLst>
            <pc:docMk/>
            <pc:sldMk cId="540111061" sldId="295"/>
            <ac:spMk id="5" creationId="{A5373C7A-7A0F-A72D-85A0-F406300910CB}"/>
          </ac:spMkLst>
        </pc:spChg>
      </pc:sldChg>
    </pc:docChg>
  </pc:docChgLst>
  <pc:docChgLst>
    <pc:chgData name="Curry,Xander" userId="S::curryas@colostate.edu::4c35a5e0-f9bd-4e46-ade1-e63bb8914ec3" providerId="AD" clId="Web-{D52E6239-71E9-6C1C-9C9D-79992E7B2F65}"/>
    <pc:docChg chg="modSld">
      <pc:chgData name="Curry,Xander" userId="S::curryas@colostate.edu::4c35a5e0-f9bd-4e46-ade1-e63bb8914ec3" providerId="AD" clId="Web-{D52E6239-71E9-6C1C-9C9D-79992E7B2F65}" dt="2025-04-28T23:37:09.231" v="97" actId="20577"/>
      <pc:docMkLst>
        <pc:docMk/>
      </pc:docMkLst>
      <pc:sldChg chg="modSp">
        <pc:chgData name="Curry,Xander" userId="S::curryas@colostate.edu::4c35a5e0-f9bd-4e46-ade1-e63bb8914ec3" providerId="AD" clId="Web-{D52E6239-71E9-6C1C-9C9D-79992E7B2F65}" dt="2025-04-28T23:37:09.231" v="97" actId="20577"/>
        <pc:sldMkLst>
          <pc:docMk/>
          <pc:sldMk cId="3300542538" sldId="276"/>
        </pc:sldMkLst>
        <pc:spChg chg="mod">
          <ac:chgData name="Curry,Xander" userId="S::curryas@colostate.edu::4c35a5e0-f9bd-4e46-ade1-e63bb8914ec3" providerId="AD" clId="Web-{D52E6239-71E9-6C1C-9C9D-79992E7B2F65}" dt="2025-04-28T23:33:50.700" v="7" actId="14100"/>
          <ac:spMkLst>
            <pc:docMk/>
            <pc:sldMk cId="3300542538" sldId="276"/>
            <ac:spMk id="3" creationId="{BF52C501-DA41-CFB1-CD0A-6ECCE70792CD}"/>
          </ac:spMkLst>
        </pc:spChg>
        <pc:spChg chg="mod">
          <ac:chgData name="Curry,Xander" userId="S::curryas@colostate.edu::4c35a5e0-f9bd-4e46-ade1-e63bb8914ec3" providerId="AD" clId="Web-{D52E6239-71E9-6C1C-9C9D-79992E7B2F65}" dt="2025-04-28T23:37:09.231" v="97" actId="20577"/>
          <ac:spMkLst>
            <pc:docMk/>
            <pc:sldMk cId="3300542538" sldId="276"/>
            <ac:spMk id="5" creationId="{3C960C17-2E5B-0DFA-20E2-8AAE0D3BDF29}"/>
          </ac:spMkLst>
        </pc:spChg>
        <pc:spChg chg="mod">
          <ac:chgData name="Curry,Xander" userId="S::curryas@colostate.edu::4c35a5e0-f9bd-4e46-ade1-e63bb8914ec3" providerId="AD" clId="Web-{D52E6239-71E9-6C1C-9C9D-79992E7B2F65}" dt="2025-04-28T23:37:05.137" v="95" actId="20577"/>
          <ac:spMkLst>
            <pc:docMk/>
            <pc:sldMk cId="3300542538" sldId="276"/>
            <ac:spMk id="8" creationId="{DB516DA3-0449-A661-ADAE-152BF22A7D08}"/>
          </ac:spMkLst>
        </pc:spChg>
        <pc:picChg chg="mod">
          <ac:chgData name="Curry,Xander" userId="S::curryas@colostate.edu::4c35a5e0-f9bd-4e46-ade1-e63bb8914ec3" providerId="AD" clId="Web-{D52E6239-71E9-6C1C-9C9D-79992E7B2F65}" dt="2025-04-28T23:33:39.044" v="3" actId="1076"/>
          <ac:picMkLst>
            <pc:docMk/>
            <pc:sldMk cId="3300542538" sldId="276"/>
            <ac:picMk id="7" creationId="{FEF9D6D1-EABE-AE89-508D-444952424419}"/>
          </ac:picMkLst>
        </pc:picChg>
        <pc:picChg chg="mod">
          <ac:chgData name="Curry,Xander" userId="S::curryas@colostate.edu::4c35a5e0-f9bd-4e46-ade1-e63bb8914ec3" providerId="AD" clId="Web-{D52E6239-71E9-6C1C-9C9D-79992E7B2F65}" dt="2025-04-28T23:33:41.247" v="4" actId="1076"/>
          <ac:picMkLst>
            <pc:docMk/>
            <pc:sldMk cId="3300542538" sldId="276"/>
            <ac:picMk id="11" creationId="{06DAEAA0-7D24-7FA7-C066-4C8A95C3964F}"/>
          </ac:picMkLst>
        </pc:picChg>
      </pc:sldChg>
    </pc:docChg>
  </pc:docChgLst>
  <pc:docChgLst>
    <pc:chgData name="Smith,Sam" userId="S::samuelsm@colostate.edu::572ef334-c186-494d-bf5c-519a5c6524a6" providerId="AD" clId="Web-{0A07755B-DF41-D92B-3F8D-1376E28DD2A1}"/>
    <pc:docChg chg="modSld">
      <pc:chgData name="Smith,Sam" userId="S::samuelsm@colostate.edu::572ef334-c186-494d-bf5c-519a5c6524a6" providerId="AD" clId="Web-{0A07755B-DF41-D92B-3F8D-1376E28DD2A1}" dt="2025-05-09T00:08:01.686" v="9" actId="1076"/>
      <pc:docMkLst>
        <pc:docMk/>
      </pc:docMkLst>
      <pc:sldChg chg="delSp modSp">
        <pc:chgData name="Smith,Sam" userId="S::samuelsm@colostate.edu::572ef334-c186-494d-bf5c-519a5c6524a6" providerId="AD" clId="Web-{0A07755B-DF41-D92B-3F8D-1376E28DD2A1}" dt="2025-05-09T00:08:01.686" v="9" actId="1076"/>
        <pc:sldMkLst>
          <pc:docMk/>
          <pc:sldMk cId="4200680057" sldId="317"/>
        </pc:sldMkLst>
        <pc:picChg chg="del">
          <ac:chgData name="Smith,Sam" userId="S::samuelsm@colostate.edu::572ef334-c186-494d-bf5c-519a5c6524a6" providerId="AD" clId="Web-{0A07755B-DF41-D92B-3F8D-1376E28DD2A1}" dt="2025-05-09T00:07:32.420" v="0"/>
          <ac:picMkLst>
            <pc:docMk/>
            <pc:sldMk cId="4200680057" sldId="317"/>
            <ac:picMk id="5" creationId="{87F92716-1CB7-75B8-BBBD-0521B85E9768}"/>
          </ac:picMkLst>
        </pc:picChg>
        <pc:picChg chg="mod">
          <ac:chgData name="Smith,Sam" userId="S::samuelsm@colostate.edu::572ef334-c186-494d-bf5c-519a5c6524a6" providerId="AD" clId="Web-{0A07755B-DF41-D92B-3F8D-1376E28DD2A1}" dt="2025-05-09T00:07:59.921" v="8" actId="1076"/>
          <ac:picMkLst>
            <pc:docMk/>
            <pc:sldMk cId="4200680057" sldId="317"/>
            <ac:picMk id="8" creationId="{2B479E5B-510A-834E-F1C7-FF6276E3D38C}"/>
          </ac:picMkLst>
        </pc:picChg>
        <pc:picChg chg="mod">
          <ac:chgData name="Smith,Sam" userId="S::samuelsm@colostate.edu::572ef334-c186-494d-bf5c-519a5c6524a6" providerId="AD" clId="Web-{0A07755B-DF41-D92B-3F8D-1376E28DD2A1}" dt="2025-05-09T00:08:01.686" v="9" actId="1076"/>
          <ac:picMkLst>
            <pc:docMk/>
            <pc:sldMk cId="4200680057" sldId="317"/>
            <ac:picMk id="12" creationId="{B3E7B6D2-54C2-E2E6-8446-D1FABC1A18FA}"/>
          </ac:picMkLst>
        </pc:picChg>
      </pc:sldChg>
    </pc:docChg>
  </pc:docChgLst>
  <pc:docChgLst>
    <pc:chgData name="Curry,Xander" userId="S::curryas@colostate.edu::4c35a5e0-f9bd-4e46-ade1-e63bb8914ec3" providerId="AD" clId="Web-{35DAAC6C-43E2-2450-F265-02FB09119C39}"/>
    <pc:docChg chg="modSld">
      <pc:chgData name="Curry,Xander" userId="S::curryas@colostate.edu::4c35a5e0-f9bd-4e46-ade1-e63bb8914ec3" providerId="AD" clId="Web-{35DAAC6C-43E2-2450-F265-02FB09119C39}" dt="2025-05-05T18:20:07.209" v="16" actId="20577"/>
      <pc:docMkLst>
        <pc:docMk/>
      </pc:docMkLst>
      <pc:sldChg chg="modSp">
        <pc:chgData name="Curry,Xander" userId="S::curryas@colostate.edu::4c35a5e0-f9bd-4e46-ade1-e63bb8914ec3" providerId="AD" clId="Web-{35DAAC6C-43E2-2450-F265-02FB09119C39}" dt="2025-05-05T18:19:31.990" v="7" actId="20577"/>
        <pc:sldMkLst>
          <pc:docMk/>
          <pc:sldMk cId="126514883" sldId="294"/>
        </pc:sldMkLst>
        <pc:spChg chg="mod">
          <ac:chgData name="Curry,Xander" userId="S::curryas@colostate.edu::4c35a5e0-f9bd-4e46-ade1-e63bb8914ec3" providerId="AD" clId="Web-{35DAAC6C-43E2-2450-F265-02FB09119C39}" dt="2025-05-05T18:19:31.990" v="7" actId="20577"/>
          <ac:spMkLst>
            <pc:docMk/>
            <pc:sldMk cId="126514883" sldId="294"/>
            <ac:spMk id="5" creationId="{A5373C7A-7A0F-A72D-85A0-F406300910CB}"/>
          </ac:spMkLst>
        </pc:spChg>
      </pc:sldChg>
      <pc:sldChg chg="modSp">
        <pc:chgData name="Curry,Xander" userId="S::curryas@colostate.edu::4c35a5e0-f9bd-4e46-ade1-e63bb8914ec3" providerId="AD" clId="Web-{35DAAC6C-43E2-2450-F265-02FB09119C39}" dt="2025-05-05T18:20:07.209" v="16" actId="20577"/>
        <pc:sldMkLst>
          <pc:docMk/>
          <pc:sldMk cId="540111061" sldId="295"/>
        </pc:sldMkLst>
        <pc:spChg chg="mod">
          <ac:chgData name="Curry,Xander" userId="S::curryas@colostate.edu::4c35a5e0-f9bd-4e46-ade1-e63bb8914ec3" providerId="AD" clId="Web-{35DAAC6C-43E2-2450-F265-02FB09119C39}" dt="2025-05-05T18:20:07.209" v="16" actId="20577"/>
          <ac:spMkLst>
            <pc:docMk/>
            <pc:sldMk cId="540111061" sldId="295"/>
            <ac:spMk id="5" creationId="{A5373C7A-7A0F-A72D-85A0-F406300910CB}"/>
          </ac:spMkLst>
        </pc:spChg>
      </pc:sldChg>
    </pc:docChg>
  </pc:docChgLst>
  <pc:docChgLst>
    <pc:chgData name="Smith,Sam" userId="S::samuelsm@colostate.edu::572ef334-c186-494d-bf5c-519a5c6524a6" providerId="AD" clId="Web-{96705F81-AFA4-FE97-D1BC-CDEFE90A0047}"/>
    <pc:docChg chg="modSld sldOrd">
      <pc:chgData name="Smith,Sam" userId="S::samuelsm@colostate.edu::572ef334-c186-494d-bf5c-519a5c6524a6" providerId="AD" clId="Web-{96705F81-AFA4-FE97-D1BC-CDEFE90A0047}" dt="2025-05-06T15:57:23.063" v="100" actId="14100"/>
      <pc:docMkLst>
        <pc:docMk/>
      </pc:docMkLst>
      <pc:sldChg chg="addSp modSp">
        <pc:chgData name="Smith,Sam" userId="S::samuelsm@colostate.edu::572ef334-c186-494d-bf5c-519a5c6524a6" providerId="AD" clId="Web-{96705F81-AFA4-FE97-D1BC-CDEFE90A0047}" dt="2025-05-06T15:57:23.063" v="100" actId="14100"/>
        <pc:sldMkLst>
          <pc:docMk/>
          <pc:sldMk cId="274068713" sldId="256"/>
        </pc:sldMkLst>
        <pc:spChg chg="add mod">
          <ac:chgData name="Smith,Sam" userId="S::samuelsm@colostate.edu::572ef334-c186-494d-bf5c-519a5c6524a6" providerId="AD" clId="Web-{96705F81-AFA4-FE97-D1BC-CDEFE90A0047}" dt="2025-05-06T15:57:23.063" v="100" actId="14100"/>
          <ac:spMkLst>
            <pc:docMk/>
            <pc:sldMk cId="274068713" sldId="256"/>
            <ac:spMk id="13" creationId="{3C9B5B0B-F56D-AF04-BA06-FA8419654DA3}"/>
          </ac:spMkLst>
        </pc:spChg>
      </pc:sldChg>
      <pc:sldChg chg="modSp">
        <pc:chgData name="Smith,Sam" userId="S::samuelsm@colostate.edu::572ef334-c186-494d-bf5c-519a5c6524a6" providerId="AD" clId="Web-{96705F81-AFA4-FE97-D1BC-CDEFE90A0047}" dt="2025-05-01T17:57:04.959" v="51" actId="20577"/>
        <pc:sldMkLst>
          <pc:docMk/>
          <pc:sldMk cId="540111061" sldId="295"/>
        </pc:sldMkLst>
        <pc:spChg chg="mod">
          <ac:chgData name="Smith,Sam" userId="S::samuelsm@colostate.edu::572ef334-c186-494d-bf5c-519a5c6524a6" providerId="AD" clId="Web-{96705F81-AFA4-FE97-D1BC-CDEFE90A0047}" dt="2025-05-01T17:57:04.959" v="51" actId="20577"/>
          <ac:spMkLst>
            <pc:docMk/>
            <pc:sldMk cId="540111061" sldId="295"/>
            <ac:spMk id="5" creationId="{A5373C7A-7A0F-A72D-85A0-F406300910CB}"/>
          </ac:spMkLst>
        </pc:spChg>
      </pc:sldChg>
      <pc:sldChg chg="delSp">
        <pc:chgData name="Smith,Sam" userId="S::samuelsm@colostate.edu::572ef334-c186-494d-bf5c-519a5c6524a6" providerId="AD" clId="Web-{96705F81-AFA4-FE97-D1BC-CDEFE90A0047}" dt="2025-05-01T17:31:10.414" v="0"/>
        <pc:sldMkLst>
          <pc:docMk/>
          <pc:sldMk cId="1157197542" sldId="296"/>
        </pc:sldMkLst>
      </pc:sldChg>
      <pc:sldChg chg="modSp">
        <pc:chgData name="Smith,Sam" userId="S::samuelsm@colostate.edu::572ef334-c186-494d-bf5c-519a5c6524a6" providerId="AD" clId="Web-{96705F81-AFA4-FE97-D1BC-CDEFE90A0047}" dt="2025-05-01T17:38:43.657" v="11" actId="20577"/>
        <pc:sldMkLst>
          <pc:docMk/>
          <pc:sldMk cId="1618972154" sldId="306"/>
        </pc:sldMkLst>
        <pc:spChg chg="mod">
          <ac:chgData name="Smith,Sam" userId="S::samuelsm@colostate.edu::572ef334-c186-494d-bf5c-519a5c6524a6" providerId="AD" clId="Web-{96705F81-AFA4-FE97-D1BC-CDEFE90A0047}" dt="2025-05-01T17:38:43.657" v="11" actId="20577"/>
          <ac:spMkLst>
            <pc:docMk/>
            <pc:sldMk cId="1618972154" sldId="306"/>
            <ac:spMk id="3" creationId="{7E116C69-469B-9BE8-9070-D7D99EAFB2F5}"/>
          </ac:spMkLst>
        </pc:spChg>
      </pc:sldChg>
      <pc:sldChg chg="modSp">
        <pc:chgData name="Smith,Sam" userId="S::samuelsm@colostate.edu::572ef334-c186-494d-bf5c-519a5c6524a6" providerId="AD" clId="Web-{96705F81-AFA4-FE97-D1BC-CDEFE90A0047}" dt="2025-05-01T17:53:40.705" v="35" actId="20577"/>
        <pc:sldMkLst>
          <pc:docMk/>
          <pc:sldMk cId="1294061948" sldId="311"/>
        </pc:sldMkLst>
        <pc:spChg chg="mod">
          <ac:chgData name="Smith,Sam" userId="S::samuelsm@colostate.edu::572ef334-c186-494d-bf5c-519a5c6524a6" providerId="AD" clId="Web-{96705F81-AFA4-FE97-D1BC-CDEFE90A0047}" dt="2025-05-01T17:53:40.705" v="35" actId="20577"/>
          <ac:spMkLst>
            <pc:docMk/>
            <pc:sldMk cId="1294061948" sldId="311"/>
            <ac:spMk id="11" creationId="{12EF1146-98EA-E56B-0F59-C0E0E8C58F6A}"/>
          </ac:spMkLst>
        </pc:spChg>
      </pc:sldChg>
      <pc:sldChg chg="modSp">
        <pc:chgData name="Smith,Sam" userId="S::samuelsm@colostate.edu::572ef334-c186-494d-bf5c-519a5c6524a6" providerId="AD" clId="Web-{96705F81-AFA4-FE97-D1BC-CDEFE90A0047}" dt="2025-05-01T18:01:20.182" v="56" actId="20577"/>
        <pc:sldMkLst>
          <pc:docMk/>
          <pc:sldMk cId="982796117" sldId="316"/>
        </pc:sldMkLst>
        <pc:spChg chg="mod">
          <ac:chgData name="Smith,Sam" userId="S::samuelsm@colostate.edu::572ef334-c186-494d-bf5c-519a5c6524a6" providerId="AD" clId="Web-{96705F81-AFA4-FE97-D1BC-CDEFE90A0047}" dt="2025-05-01T18:01:20.182" v="56" actId="20577"/>
          <ac:spMkLst>
            <pc:docMk/>
            <pc:sldMk cId="982796117" sldId="316"/>
            <ac:spMk id="3" creationId="{177EDD22-BBAB-58C7-E24C-59C13B53C3EC}"/>
          </ac:spMkLst>
        </pc:spChg>
      </pc:sldChg>
      <pc:sldChg chg="addSp delSp modSp">
        <pc:chgData name="Smith,Sam" userId="S::samuelsm@colostate.edu::572ef334-c186-494d-bf5c-519a5c6524a6" providerId="AD" clId="Web-{96705F81-AFA4-FE97-D1BC-CDEFE90A0047}" dt="2025-05-01T18:04:47.733" v="75" actId="1076"/>
        <pc:sldMkLst>
          <pc:docMk/>
          <pc:sldMk cId="4200680057" sldId="317"/>
        </pc:sldMkLst>
        <pc:picChg chg="mod">
          <ac:chgData name="Smith,Sam" userId="S::samuelsm@colostate.edu::572ef334-c186-494d-bf5c-519a5c6524a6" providerId="AD" clId="Web-{96705F81-AFA4-FE97-D1BC-CDEFE90A0047}" dt="2025-05-01T18:03:49.122" v="59" actId="1076"/>
          <ac:picMkLst>
            <pc:docMk/>
            <pc:sldMk cId="4200680057" sldId="317"/>
            <ac:picMk id="5" creationId="{87F92716-1CB7-75B8-BBBD-0521B85E9768}"/>
          </ac:picMkLst>
        </pc:picChg>
        <pc:picChg chg="add mod">
          <ac:chgData name="Smith,Sam" userId="S::samuelsm@colostate.edu::572ef334-c186-494d-bf5c-519a5c6524a6" providerId="AD" clId="Web-{96705F81-AFA4-FE97-D1BC-CDEFE90A0047}" dt="2025-05-01T18:03:58.794" v="62" actId="1076"/>
          <ac:picMkLst>
            <pc:docMk/>
            <pc:sldMk cId="4200680057" sldId="317"/>
            <ac:picMk id="8" creationId="{2B479E5B-510A-834E-F1C7-FF6276E3D38C}"/>
          </ac:picMkLst>
        </pc:picChg>
        <pc:picChg chg="add mod modCrop">
          <ac:chgData name="Smith,Sam" userId="S::samuelsm@colostate.edu::572ef334-c186-494d-bf5c-519a5c6524a6" providerId="AD" clId="Web-{96705F81-AFA4-FE97-D1BC-CDEFE90A0047}" dt="2025-05-01T18:04:47.733" v="75" actId="1076"/>
          <ac:picMkLst>
            <pc:docMk/>
            <pc:sldMk cId="4200680057" sldId="317"/>
            <ac:picMk id="12" creationId="{B3E7B6D2-54C2-E2E6-8446-D1FABC1A18FA}"/>
          </ac:picMkLst>
        </pc:picChg>
      </pc:sldChg>
      <pc:sldChg chg="ord">
        <pc:chgData name="Smith,Sam" userId="S::samuelsm@colostate.edu::572ef334-c186-494d-bf5c-519a5c6524a6" providerId="AD" clId="Web-{96705F81-AFA4-FE97-D1BC-CDEFE90A0047}" dt="2025-05-01T18:10:18.005" v="77"/>
        <pc:sldMkLst>
          <pc:docMk/>
          <pc:sldMk cId="3069745464" sldId="325"/>
        </pc:sldMkLst>
      </pc:sldChg>
      <pc:sldChg chg="modSp">
        <pc:chgData name="Smith,Sam" userId="S::samuelsm@colostate.edu::572ef334-c186-494d-bf5c-519a5c6524a6" providerId="AD" clId="Web-{96705F81-AFA4-FE97-D1BC-CDEFE90A0047}" dt="2025-05-01T17:54:36.893" v="49" actId="20577"/>
        <pc:sldMkLst>
          <pc:docMk/>
          <pc:sldMk cId="3891749378" sldId="329"/>
        </pc:sldMkLst>
        <pc:spChg chg="mod">
          <ac:chgData name="Smith,Sam" userId="S::samuelsm@colostate.edu::572ef334-c186-494d-bf5c-519a5c6524a6" providerId="AD" clId="Web-{96705F81-AFA4-FE97-D1BC-CDEFE90A0047}" dt="2025-05-01T17:54:36.893" v="49" actId="20577"/>
          <ac:spMkLst>
            <pc:docMk/>
            <pc:sldMk cId="3891749378" sldId="329"/>
            <ac:spMk id="31" creationId="{9963F65D-6FDB-C2B4-EF86-05F0CD07FA89}"/>
          </ac:spMkLst>
        </pc:spChg>
      </pc:sldChg>
      <pc:sldChg chg="modSp">
        <pc:chgData name="Smith,Sam" userId="S::samuelsm@colostate.edu::572ef334-c186-494d-bf5c-519a5c6524a6" providerId="AD" clId="Web-{96705F81-AFA4-FE97-D1BC-CDEFE90A0047}" dt="2025-05-01T17:46:18.978" v="30" actId="20577"/>
        <pc:sldMkLst>
          <pc:docMk/>
          <pc:sldMk cId="2789053984" sldId="330"/>
        </pc:sldMkLst>
        <pc:spChg chg="mod">
          <ac:chgData name="Smith,Sam" userId="S::samuelsm@colostate.edu::572ef334-c186-494d-bf5c-519a5c6524a6" providerId="AD" clId="Web-{96705F81-AFA4-FE97-D1BC-CDEFE90A0047}" dt="2025-05-01T17:46:18.978" v="30" actId="20577"/>
          <ac:spMkLst>
            <pc:docMk/>
            <pc:sldMk cId="2789053984" sldId="330"/>
            <ac:spMk id="20" creationId="{FB62B67F-4EED-E946-9D52-C4C578BB2EB6}"/>
          </ac:spMkLst>
        </pc:spChg>
        <pc:picChg chg="mod">
          <ac:chgData name="Smith,Sam" userId="S::samuelsm@colostate.edu::572ef334-c186-494d-bf5c-519a5c6524a6" providerId="AD" clId="Web-{96705F81-AFA4-FE97-D1BC-CDEFE90A0047}" dt="2025-05-01T17:44:03.851" v="12" actId="1076"/>
          <ac:picMkLst>
            <pc:docMk/>
            <pc:sldMk cId="2789053984" sldId="330"/>
            <ac:picMk id="7" creationId="{D573253F-36F6-1FBC-3C89-A3CF1FDC146E}"/>
          </ac:picMkLst>
        </pc:picChg>
      </pc:sldChg>
    </pc:docChg>
  </pc:docChgLst>
  <pc:docChgLst>
    <pc:chgData name="Curry,Xander" userId="S::curryas@colostate.edu::4c35a5e0-f9bd-4e46-ade1-e63bb8914ec3" providerId="AD" clId="Web-{BEBBC960-289A-1D11-A79A-8D4390AC4D8D}"/>
    <pc:docChg chg="addSld delSld modSld modSection">
      <pc:chgData name="Curry,Xander" userId="S::curryas@colostate.edu::4c35a5e0-f9bd-4e46-ade1-e63bb8914ec3" providerId="AD" clId="Web-{BEBBC960-289A-1D11-A79A-8D4390AC4D8D}" dt="2025-05-01T20:10:07.567" v="63" actId="20577"/>
      <pc:docMkLst>
        <pc:docMk/>
      </pc:docMkLst>
      <pc:sldChg chg="addSp delSp modSp">
        <pc:chgData name="Curry,Xander" userId="S::curryas@colostate.edu::4c35a5e0-f9bd-4e46-ade1-e63bb8914ec3" providerId="AD" clId="Web-{BEBBC960-289A-1D11-A79A-8D4390AC4D8D}" dt="2025-05-01T20:10:07.567" v="63" actId="20577"/>
        <pc:sldMkLst>
          <pc:docMk/>
          <pc:sldMk cId="2628383489" sldId="278"/>
        </pc:sldMkLst>
        <pc:spChg chg="mod">
          <ac:chgData name="Curry,Xander" userId="S::curryas@colostate.edu::4c35a5e0-f9bd-4e46-ade1-e63bb8914ec3" providerId="AD" clId="Web-{BEBBC960-289A-1D11-A79A-8D4390AC4D8D}" dt="2025-05-01T20:10:00.879" v="62" actId="20577"/>
          <ac:spMkLst>
            <pc:docMk/>
            <pc:sldMk cId="2628383489" sldId="278"/>
            <ac:spMk id="2" creationId="{DE9E4838-E7EC-2903-5BD6-AE83FD51AC45}"/>
          </ac:spMkLst>
        </pc:spChg>
        <pc:spChg chg="mod">
          <ac:chgData name="Curry,Xander" userId="S::curryas@colostate.edu::4c35a5e0-f9bd-4e46-ade1-e63bb8914ec3" providerId="AD" clId="Web-{BEBBC960-289A-1D11-A79A-8D4390AC4D8D}" dt="2025-05-01T20:10:07.567" v="63" actId="20577"/>
          <ac:spMkLst>
            <pc:docMk/>
            <pc:sldMk cId="2628383489" sldId="278"/>
            <ac:spMk id="16" creationId="{6D34E12A-523B-E888-B185-03D880C693E7}"/>
          </ac:spMkLst>
        </pc:spChg>
        <pc:picChg chg="add mod">
          <ac:chgData name="Curry,Xander" userId="S::curryas@colostate.edu::4c35a5e0-f9bd-4e46-ade1-e63bb8914ec3" providerId="AD" clId="Web-{BEBBC960-289A-1D11-A79A-8D4390AC4D8D}" dt="2025-05-01T19:44:11.221" v="12" actId="1076"/>
          <ac:picMkLst>
            <pc:docMk/>
            <pc:sldMk cId="2628383489" sldId="278"/>
            <ac:picMk id="5" creationId="{D88E279F-9ADF-81E0-3941-0981525B1313}"/>
          </ac:picMkLst>
        </pc:picChg>
        <pc:picChg chg="mod">
          <ac:chgData name="Curry,Xander" userId="S::curryas@colostate.edu::4c35a5e0-f9bd-4e46-ade1-e63bb8914ec3" providerId="AD" clId="Web-{BEBBC960-289A-1D11-A79A-8D4390AC4D8D}" dt="2025-05-01T19:43:51.096" v="8" actId="1076"/>
          <ac:picMkLst>
            <pc:docMk/>
            <pc:sldMk cId="2628383489" sldId="278"/>
            <ac:picMk id="14" creationId="{48FFB9AA-8D06-5313-5A17-C749D7A6FE15}"/>
          </ac:picMkLst>
        </pc:picChg>
      </pc:sldChg>
      <pc:sldChg chg="addSp delSp modSp">
        <pc:chgData name="Curry,Xander" userId="S::curryas@colostate.edu::4c35a5e0-f9bd-4e46-ade1-e63bb8914ec3" providerId="AD" clId="Web-{BEBBC960-289A-1D11-A79A-8D4390AC4D8D}" dt="2025-05-01T20:08:40.832" v="44" actId="1076"/>
        <pc:sldMkLst>
          <pc:docMk/>
          <pc:sldMk cId="3620993486" sldId="301"/>
        </pc:sldMkLst>
        <pc:spChg chg="mod">
          <ac:chgData name="Curry,Xander" userId="S::curryas@colostate.edu::4c35a5e0-f9bd-4e46-ade1-e63bb8914ec3" providerId="AD" clId="Web-{BEBBC960-289A-1D11-A79A-8D4390AC4D8D}" dt="2025-05-01T20:07:46.223" v="31" actId="20577"/>
          <ac:spMkLst>
            <pc:docMk/>
            <pc:sldMk cId="3620993486" sldId="301"/>
            <ac:spMk id="6" creationId="{EB13ECE5-519D-9564-880B-AE7149EAB868}"/>
          </ac:spMkLst>
        </pc:spChg>
        <pc:picChg chg="add mod">
          <ac:chgData name="Curry,Xander" userId="S::curryas@colostate.edu::4c35a5e0-f9bd-4e46-ade1-e63bb8914ec3" providerId="AD" clId="Web-{BEBBC960-289A-1D11-A79A-8D4390AC4D8D}" dt="2025-05-01T20:08:40.832" v="44" actId="1076"/>
          <ac:picMkLst>
            <pc:docMk/>
            <pc:sldMk cId="3620993486" sldId="301"/>
            <ac:picMk id="2" creationId="{264C27FA-FEEC-0321-B5B9-5953A344BE73}"/>
          </ac:picMkLst>
        </pc:picChg>
      </pc:sldChg>
      <pc:sldChg chg="modSp del">
        <pc:chgData name="Curry,Xander" userId="S::curryas@colostate.edu::4c35a5e0-f9bd-4e46-ade1-e63bb8914ec3" providerId="AD" clId="Web-{BEBBC960-289A-1D11-A79A-8D4390AC4D8D}" dt="2025-05-01T20:09:46.160" v="57"/>
        <pc:sldMkLst>
          <pc:docMk/>
          <pc:sldMk cId="2399410184" sldId="319"/>
        </pc:sldMkLst>
      </pc:sldChg>
      <pc:sldChg chg="modSp del">
        <pc:chgData name="Curry,Xander" userId="S::curryas@colostate.edu::4c35a5e0-f9bd-4e46-ade1-e63bb8914ec3" providerId="AD" clId="Web-{BEBBC960-289A-1D11-A79A-8D4390AC4D8D}" dt="2025-05-01T20:09:46.082" v="56"/>
        <pc:sldMkLst>
          <pc:docMk/>
          <pc:sldMk cId="2068013197" sldId="320"/>
        </pc:sldMkLst>
      </pc:sldChg>
      <pc:sldChg chg="modSp add del replId">
        <pc:chgData name="Curry,Xander" userId="S::curryas@colostate.edu::4c35a5e0-f9bd-4e46-ade1-e63bb8914ec3" providerId="AD" clId="Web-{BEBBC960-289A-1D11-A79A-8D4390AC4D8D}" dt="2025-05-01T20:09:46.223" v="58"/>
        <pc:sldMkLst>
          <pc:docMk/>
          <pc:sldMk cId="2726537966" sldId="331"/>
        </pc:sldMkLst>
      </pc:sldChg>
      <pc:sldChg chg="addSp delSp modSp add replId">
        <pc:chgData name="Curry,Xander" userId="S::curryas@colostate.edu::4c35a5e0-f9bd-4e46-ade1-e63bb8914ec3" providerId="AD" clId="Web-{BEBBC960-289A-1D11-A79A-8D4390AC4D8D}" dt="2025-05-01T20:09:33.207" v="55" actId="1076"/>
        <pc:sldMkLst>
          <pc:docMk/>
          <pc:sldMk cId="2596684804" sldId="332"/>
        </pc:sldMkLst>
        <pc:spChg chg="mod">
          <ac:chgData name="Curry,Xander" userId="S::curryas@colostate.edu::4c35a5e0-f9bd-4e46-ade1-e63bb8914ec3" providerId="AD" clId="Web-{BEBBC960-289A-1D11-A79A-8D4390AC4D8D}" dt="2025-05-01T20:08:13.395" v="38" actId="20577"/>
          <ac:spMkLst>
            <pc:docMk/>
            <pc:sldMk cId="2596684804" sldId="332"/>
            <ac:spMk id="6" creationId="{E28B0265-BA10-0E14-82CA-59A0E121E57D}"/>
          </ac:spMkLst>
        </pc:spChg>
        <pc:grpChg chg="add mod">
          <ac:chgData name="Curry,Xander" userId="S::curryas@colostate.edu::4c35a5e0-f9bd-4e46-ade1-e63bb8914ec3" providerId="AD" clId="Web-{BEBBC960-289A-1D11-A79A-8D4390AC4D8D}" dt="2025-05-01T20:09:33.207" v="55" actId="1076"/>
          <ac:grpSpMkLst>
            <pc:docMk/>
            <pc:sldMk cId="2596684804" sldId="332"/>
            <ac:grpSpMk id="5" creationId="{0FA01039-AD7C-BB72-AD27-28A4AE851C7E}"/>
          </ac:grpSpMkLst>
        </pc:grpChg>
        <pc:picChg chg="mod">
          <ac:chgData name="Curry,Xander" userId="S::curryas@colostate.edu::4c35a5e0-f9bd-4e46-ade1-e63bb8914ec3" providerId="AD" clId="Web-{BEBBC960-289A-1D11-A79A-8D4390AC4D8D}" dt="2025-05-01T20:09:22.348" v="51" actId="1076"/>
          <ac:picMkLst>
            <pc:docMk/>
            <pc:sldMk cId="2596684804" sldId="332"/>
            <ac:picMk id="3" creationId="{B4A534AD-71B4-4EF7-95FD-5E59C2EF2459}"/>
          </ac:picMkLst>
        </pc:picChg>
        <pc:picChg chg="add mod">
          <ac:chgData name="Curry,Xander" userId="S::curryas@colostate.edu::4c35a5e0-f9bd-4e46-ade1-e63bb8914ec3" providerId="AD" clId="Web-{BEBBC960-289A-1D11-A79A-8D4390AC4D8D}" dt="2025-05-01T20:09:22.348" v="52" actId="1076"/>
          <ac:picMkLst>
            <pc:docMk/>
            <pc:sldMk cId="2596684804" sldId="332"/>
            <ac:picMk id="4" creationId="{003645E9-9F58-505D-97C7-9BD11F48BFD0}"/>
          </ac:picMkLst>
        </pc:picChg>
      </pc:sldChg>
    </pc:docChg>
  </pc:docChgLst>
  <pc:docChgLst>
    <pc:chgData name="Smith,Sam" userId="S::samuelsm@colostate.edu::572ef334-c186-494d-bf5c-519a5c6524a6" providerId="AD" clId="Web-{8B86B52D-F4A8-5728-1AA4-326F4E19C2D7}"/>
    <pc:docChg chg="modSld">
      <pc:chgData name="Smith,Sam" userId="S::samuelsm@colostate.edu::572ef334-c186-494d-bf5c-519a5c6524a6" providerId="AD" clId="Web-{8B86B52D-F4A8-5728-1AA4-326F4E19C2D7}" dt="2025-05-01T17:25:11.276" v="39" actId="20577"/>
      <pc:docMkLst>
        <pc:docMk/>
      </pc:docMkLst>
      <pc:sldChg chg="modNotes">
        <pc:chgData name="Smith,Sam" userId="S::samuelsm@colostate.edu::572ef334-c186-494d-bf5c-519a5c6524a6" providerId="AD" clId="Web-{8B86B52D-F4A8-5728-1AA4-326F4E19C2D7}" dt="2025-05-01T17:20:12.910" v="6"/>
        <pc:sldMkLst>
          <pc:docMk/>
          <pc:sldMk cId="274068713" sldId="256"/>
        </pc:sldMkLst>
      </pc:sldChg>
      <pc:sldChg chg="modSp">
        <pc:chgData name="Smith,Sam" userId="S::samuelsm@colostate.edu::572ef334-c186-494d-bf5c-519a5c6524a6" providerId="AD" clId="Web-{8B86B52D-F4A8-5728-1AA4-326F4E19C2D7}" dt="2025-05-01T17:21:02.380" v="21" actId="20577"/>
        <pc:sldMkLst>
          <pc:docMk/>
          <pc:sldMk cId="3295328843" sldId="258"/>
        </pc:sldMkLst>
        <pc:spChg chg="mod">
          <ac:chgData name="Smith,Sam" userId="S::samuelsm@colostate.edu::572ef334-c186-494d-bf5c-519a5c6524a6" providerId="AD" clId="Web-{8B86B52D-F4A8-5728-1AA4-326F4E19C2D7}" dt="2025-05-01T17:21:02.380" v="21" actId="20577"/>
          <ac:spMkLst>
            <pc:docMk/>
            <pc:sldMk cId="3295328843" sldId="258"/>
            <ac:spMk id="3" creationId="{5FD7FB58-E196-84D1-3F88-546FBF79A1D0}"/>
          </ac:spMkLst>
        </pc:spChg>
      </pc:sldChg>
      <pc:sldChg chg="modSp">
        <pc:chgData name="Smith,Sam" userId="S::samuelsm@colostate.edu::572ef334-c186-494d-bf5c-519a5c6524a6" providerId="AD" clId="Web-{8B86B52D-F4A8-5728-1AA4-326F4E19C2D7}" dt="2025-05-01T17:25:11.276" v="39" actId="20577"/>
        <pc:sldMkLst>
          <pc:docMk/>
          <pc:sldMk cId="1294061948" sldId="311"/>
        </pc:sldMkLst>
        <pc:spChg chg="mod">
          <ac:chgData name="Smith,Sam" userId="S::samuelsm@colostate.edu::572ef334-c186-494d-bf5c-519a5c6524a6" providerId="AD" clId="Web-{8B86B52D-F4A8-5728-1AA4-326F4E19C2D7}" dt="2025-05-01T17:25:11.276" v="39" actId="20577"/>
          <ac:spMkLst>
            <pc:docMk/>
            <pc:sldMk cId="1294061948" sldId="311"/>
            <ac:spMk id="11" creationId="{12EF1146-98EA-E56B-0F59-C0E0E8C58F6A}"/>
          </ac:spMkLst>
        </pc:spChg>
      </pc:sldChg>
    </pc:docChg>
  </pc:docChgLst>
  <pc:docChgLst>
    <pc:chgData name="Curry,Xander" userId="S::curryas@colostate.edu::4c35a5e0-f9bd-4e46-ade1-e63bb8914ec3" providerId="AD" clId="Web-{BC88B6B7-81CA-F942-9150-B48B072DB2FB}"/>
    <pc:docChg chg="modSld">
      <pc:chgData name="Curry,Xander" userId="S::curryas@colostate.edu::4c35a5e0-f9bd-4e46-ade1-e63bb8914ec3" providerId="AD" clId="Web-{BC88B6B7-81CA-F942-9150-B48B072DB2FB}" dt="2025-05-04T20:45:50.010" v="3" actId="20577"/>
      <pc:docMkLst>
        <pc:docMk/>
      </pc:docMkLst>
      <pc:sldChg chg="modSp">
        <pc:chgData name="Curry,Xander" userId="S::curryas@colostate.edu::4c35a5e0-f9bd-4e46-ade1-e63bb8914ec3" providerId="AD" clId="Web-{BC88B6B7-81CA-F942-9150-B48B072DB2FB}" dt="2025-05-04T20:45:50.010" v="3" actId="20577"/>
        <pc:sldMkLst>
          <pc:docMk/>
          <pc:sldMk cId="2628383489" sldId="278"/>
        </pc:sldMkLst>
        <pc:spChg chg="mod">
          <ac:chgData name="Curry,Xander" userId="S::curryas@colostate.edu::4c35a5e0-f9bd-4e46-ade1-e63bb8914ec3" providerId="AD" clId="Web-{BC88B6B7-81CA-F942-9150-B48B072DB2FB}" dt="2025-05-04T20:45:49.979" v="2" actId="20577"/>
          <ac:spMkLst>
            <pc:docMk/>
            <pc:sldMk cId="2628383489" sldId="278"/>
            <ac:spMk id="2" creationId="{DE9E4838-E7EC-2903-5BD6-AE83FD51AC45}"/>
          </ac:spMkLst>
        </pc:spChg>
        <pc:spChg chg="mod">
          <ac:chgData name="Curry,Xander" userId="S::curryas@colostate.edu::4c35a5e0-f9bd-4e46-ade1-e63bb8914ec3" providerId="AD" clId="Web-{BC88B6B7-81CA-F942-9150-B48B072DB2FB}" dt="2025-05-04T20:45:50.010" v="3" actId="20577"/>
          <ac:spMkLst>
            <pc:docMk/>
            <pc:sldMk cId="2628383489" sldId="278"/>
            <ac:spMk id="16" creationId="{6D34E12A-523B-E888-B185-03D880C693E7}"/>
          </ac:spMkLst>
        </pc:spChg>
      </pc:sldChg>
    </pc:docChg>
  </pc:docChgLst>
  <pc:docChgLst>
    <pc:chgData name="Curry,Xander" userId="S::curryas@colostate.edu::4c35a5e0-f9bd-4e46-ade1-e63bb8914ec3" providerId="AD" clId="Web-{25DFA07C-FD8E-36A3-327D-2683C7C17EE2}"/>
    <pc:docChg chg="modSld">
      <pc:chgData name="Curry,Xander" userId="S::curryas@colostate.edu::4c35a5e0-f9bd-4e46-ade1-e63bb8914ec3" providerId="AD" clId="Web-{25DFA07C-FD8E-36A3-327D-2683C7C17EE2}" dt="2025-05-01T20:38:45.611" v="15" actId="1076"/>
      <pc:docMkLst>
        <pc:docMk/>
      </pc:docMkLst>
      <pc:sldChg chg="modSp">
        <pc:chgData name="Curry,Xander" userId="S::curryas@colostate.edu::4c35a5e0-f9bd-4e46-ade1-e63bb8914ec3" providerId="AD" clId="Web-{25DFA07C-FD8E-36A3-327D-2683C7C17EE2}" dt="2025-05-01T20:37:57.627" v="7" actId="14100"/>
        <pc:sldMkLst>
          <pc:docMk/>
          <pc:sldMk cId="3167750336" sldId="265"/>
        </pc:sldMkLst>
        <pc:spChg chg="mod">
          <ac:chgData name="Curry,Xander" userId="S::curryas@colostate.edu::4c35a5e0-f9bd-4e46-ade1-e63bb8914ec3" providerId="AD" clId="Web-{25DFA07C-FD8E-36A3-327D-2683C7C17EE2}" dt="2025-05-01T20:37:57.627" v="7" actId="14100"/>
          <ac:spMkLst>
            <pc:docMk/>
            <pc:sldMk cId="3167750336" sldId="265"/>
            <ac:spMk id="5" creationId="{904975B8-6B4D-B12F-550E-FB1356C6193A}"/>
          </ac:spMkLst>
        </pc:spChg>
      </pc:sldChg>
      <pc:sldChg chg="modSp">
        <pc:chgData name="Curry,Xander" userId="S::curryas@colostate.edu::4c35a5e0-f9bd-4e46-ade1-e63bb8914ec3" providerId="AD" clId="Web-{25DFA07C-FD8E-36A3-327D-2683C7C17EE2}" dt="2025-05-01T20:38:45.611" v="15" actId="1076"/>
        <pc:sldMkLst>
          <pc:docMk/>
          <pc:sldMk cId="1618972154" sldId="306"/>
        </pc:sldMkLst>
        <pc:spChg chg="mod">
          <ac:chgData name="Curry,Xander" userId="S::curryas@colostate.edu::4c35a5e0-f9bd-4e46-ade1-e63bb8914ec3" providerId="AD" clId="Web-{25DFA07C-FD8E-36A3-327D-2683C7C17EE2}" dt="2025-05-01T20:38:30.299" v="10" actId="1076"/>
          <ac:spMkLst>
            <pc:docMk/>
            <pc:sldMk cId="1618972154" sldId="306"/>
            <ac:spMk id="7" creationId="{82DD58F3-B80E-9905-6364-D047D0F49B62}"/>
          </ac:spMkLst>
        </pc:spChg>
        <pc:spChg chg="mod">
          <ac:chgData name="Curry,Xander" userId="S::curryas@colostate.edu::4c35a5e0-f9bd-4e46-ade1-e63bb8914ec3" providerId="AD" clId="Web-{25DFA07C-FD8E-36A3-327D-2683C7C17EE2}" dt="2025-05-01T20:38:45.611" v="15" actId="1076"/>
          <ac:spMkLst>
            <pc:docMk/>
            <pc:sldMk cId="1618972154" sldId="306"/>
            <ac:spMk id="14" creationId="{DEFB17C5-D838-D0EF-56E4-CD120A91BB37}"/>
          </ac:spMkLst>
        </pc:spChg>
        <pc:picChg chg="mod">
          <ac:chgData name="Curry,Xander" userId="S::curryas@colostate.edu::4c35a5e0-f9bd-4e46-ade1-e63bb8914ec3" providerId="AD" clId="Web-{25DFA07C-FD8E-36A3-327D-2683C7C17EE2}" dt="2025-05-01T20:38:22.017" v="8" actId="1076"/>
          <ac:picMkLst>
            <pc:docMk/>
            <pc:sldMk cId="1618972154" sldId="306"/>
            <ac:picMk id="2" creationId="{3CC3EDF2-27DB-AC1E-94C3-BF066A654C4B}"/>
          </ac:picMkLst>
        </pc:picChg>
        <pc:picChg chg="mod">
          <ac:chgData name="Curry,Xander" userId="S::curryas@colostate.edu::4c35a5e0-f9bd-4e46-ade1-e63bb8914ec3" providerId="AD" clId="Web-{25DFA07C-FD8E-36A3-327D-2683C7C17EE2}" dt="2025-05-01T20:38:30.283" v="9" actId="1076"/>
          <ac:picMkLst>
            <pc:docMk/>
            <pc:sldMk cId="1618972154" sldId="306"/>
            <ac:picMk id="5" creationId="{E027B873-14FC-428E-972D-755F1B014D5F}"/>
          </ac:picMkLst>
        </pc:picChg>
      </pc:sldChg>
    </pc:docChg>
  </pc:docChgLst>
  <pc:docChgLst>
    <pc:chgData name="Curry,Xander" userId="4c35a5e0-f9bd-4e46-ade1-e63bb8914ec3" providerId="ADAL" clId="{677DEFFA-3617-F04D-B5E1-7FBDC2BB8449}"/>
    <pc:docChg chg="modSld">
      <pc:chgData name="Curry,Xander" userId="4c35a5e0-f9bd-4e46-ade1-e63bb8914ec3" providerId="ADAL" clId="{677DEFFA-3617-F04D-B5E1-7FBDC2BB8449}" dt="2025-04-29T19:46:51.989" v="1" actId="14100"/>
      <pc:docMkLst>
        <pc:docMk/>
      </pc:docMkLst>
      <pc:sldChg chg="modSp mod">
        <pc:chgData name="Curry,Xander" userId="4c35a5e0-f9bd-4e46-ade1-e63bb8914ec3" providerId="ADAL" clId="{677DEFFA-3617-F04D-B5E1-7FBDC2BB8449}" dt="2025-04-29T19:33:45.285" v="0" actId="403"/>
        <pc:sldMkLst>
          <pc:docMk/>
          <pc:sldMk cId="982796117" sldId="316"/>
        </pc:sldMkLst>
        <pc:spChg chg="mod">
          <ac:chgData name="Curry,Xander" userId="4c35a5e0-f9bd-4e46-ade1-e63bb8914ec3" providerId="ADAL" clId="{677DEFFA-3617-F04D-B5E1-7FBDC2BB8449}" dt="2025-04-29T19:33:45.285" v="0" actId="403"/>
          <ac:spMkLst>
            <pc:docMk/>
            <pc:sldMk cId="982796117" sldId="316"/>
            <ac:spMk id="3" creationId="{177EDD22-BBAB-58C7-E24C-59C13B53C3EC}"/>
          </ac:spMkLst>
        </pc:spChg>
      </pc:sldChg>
      <pc:sldChg chg="modSp mod">
        <pc:chgData name="Curry,Xander" userId="4c35a5e0-f9bd-4e46-ade1-e63bb8914ec3" providerId="ADAL" clId="{677DEFFA-3617-F04D-B5E1-7FBDC2BB8449}" dt="2025-04-29T19:46:51.989" v="1" actId="14100"/>
        <pc:sldMkLst>
          <pc:docMk/>
          <pc:sldMk cId="1766685199" sldId="318"/>
        </pc:sldMkLst>
        <pc:picChg chg="mod">
          <ac:chgData name="Curry,Xander" userId="4c35a5e0-f9bd-4e46-ade1-e63bb8914ec3" providerId="ADAL" clId="{677DEFFA-3617-F04D-B5E1-7FBDC2BB8449}" dt="2025-04-29T19:46:51.989" v="1" actId="14100"/>
          <ac:picMkLst>
            <pc:docMk/>
            <pc:sldMk cId="1766685199" sldId="318"/>
            <ac:picMk id="10" creationId="{FA9A2423-3B61-E4EA-02F1-ED2A07AFE1BA}"/>
          </ac:picMkLst>
        </pc:picChg>
      </pc:sldChg>
    </pc:docChg>
  </pc:docChgLst>
  <pc:docChgLst>
    <pc:chgData name="Smith,Sam" userId="S::samuelsm@colostate.edu::572ef334-c186-494d-bf5c-519a5c6524a6" providerId="AD" clId="Web-{8A62CD45-E944-442C-1636-7406290CC9EF}"/>
    <pc:docChg chg="modSld">
      <pc:chgData name="Smith,Sam" userId="S::samuelsm@colostate.edu::572ef334-c186-494d-bf5c-519a5c6524a6" providerId="AD" clId="Web-{8A62CD45-E944-442C-1636-7406290CC9EF}" dt="2025-05-01T17:18:19.482" v="1215" actId="1076"/>
      <pc:docMkLst>
        <pc:docMk/>
      </pc:docMkLst>
      <pc:sldChg chg="addSp modSp">
        <pc:chgData name="Smith,Sam" userId="S::samuelsm@colostate.edu::572ef334-c186-494d-bf5c-519a5c6524a6" providerId="AD" clId="Web-{8A62CD45-E944-442C-1636-7406290CC9EF}" dt="2025-05-01T17:07:31.412" v="1033" actId="20577"/>
        <pc:sldMkLst>
          <pc:docMk/>
          <pc:sldMk cId="1157197542" sldId="296"/>
        </pc:sldMkLst>
        <pc:spChg chg="add mod">
          <ac:chgData name="Smith,Sam" userId="S::samuelsm@colostate.edu::572ef334-c186-494d-bf5c-519a5c6524a6" providerId="AD" clId="Web-{8A62CD45-E944-442C-1636-7406290CC9EF}" dt="2025-05-01T17:07:31.412" v="1033" actId="20577"/>
          <ac:spMkLst>
            <pc:docMk/>
            <pc:sldMk cId="1157197542" sldId="296"/>
            <ac:spMk id="2" creationId="{016FE1CE-1584-5B1D-DEE2-0B3A65940311}"/>
          </ac:spMkLst>
        </pc:spChg>
      </pc:sldChg>
      <pc:sldChg chg="addSp delSp modSp">
        <pc:chgData name="Smith,Sam" userId="S::samuelsm@colostate.edu::572ef334-c186-494d-bf5c-519a5c6524a6" providerId="AD" clId="Web-{8A62CD45-E944-442C-1636-7406290CC9EF}" dt="2025-05-01T16:55:47.622" v="786" actId="1076"/>
        <pc:sldMkLst>
          <pc:docMk/>
          <pc:sldMk cId="11546185" sldId="297"/>
        </pc:sldMkLst>
        <pc:picChg chg="add mod">
          <ac:chgData name="Smith,Sam" userId="S::samuelsm@colostate.edu::572ef334-c186-494d-bf5c-519a5c6524a6" providerId="AD" clId="Web-{8A62CD45-E944-442C-1636-7406290CC9EF}" dt="2025-05-01T16:52:40.854" v="769" actId="1076"/>
          <ac:picMkLst>
            <pc:docMk/>
            <pc:sldMk cId="11546185" sldId="297"/>
            <ac:picMk id="2" creationId="{F5E7AA3A-264B-F961-908B-2AD444614A0E}"/>
          </ac:picMkLst>
        </pc:picChg>
        <pc:picChg chg="mod">
          <ac:chgData name="Smith,Sam" userId="S::samuelsm@colostate.edu::572ef334-c186-494d-bf5c-519a5c6524a6" providerId="AD" clId="Web-{8A62CD45-E944-442C-1636-7406290CC9EF}" dt="2025-05-01T16:52:40.838" v="768" actId="1076"/>
          <ac:picMkLst>
            <pc:docMk/>
            <pc:sldMk cId="11546185" sldId="297"/>
            <ac:picMk id="8" creationId="{9A8D0BF0-8EA0-D4F9-DFCD-C73A77539DE7}"/>
          </ac:picMkLst>
        </pc:picChg>
      </pc:sldChg>
      <pc:sldChg chg="addSp delSp modSp">
        <pc:chgData name="Smith,Sam" userId="S::samuelsm@colostate.edu::572ef334-c186-494d-bf5c-519a5c6524a6" providerId="AD" clId="Web-{8A62CD45-E944-442C-1636-7406290CC9EF}" dt="2025-05-01T16:58:05.374" v="794" actId="1076"/>
        <pc:sldMkLst>
          <pc:docMk/>
          <pc:sldMk cId="1618972154" sldId="306"/>
        </pc:sldMkLst>
        <pc:spChg chg="mod">
          <ac:chgData name="Smith,Sam" userId="S::samuelsm@colostate.edu::572ef334-c186-494d-bf5c-519a5c6524a6" providerId="AD" clId="Web-{8A62CD45-E944-442C-1636-7406290CC9EF}" dt="2025-05-01T16:58:01.217" v="793" actId="1076"/>
          <ac:spMkLst>
            <pc:docMk/>
            <pc:sldMk cId="1618972154" sldId="306"/>
            <ac:spMk id="14" creationId="{DEFB17C5-D838-D0EF-56E4-CD120A91BB37}"/>
          </ac:spMkLst>
        </pc:spChg>
        <pc:picChg chg="add mod">
          <ac:chgData name="Smith,Sam" userId="S::samuelsm@colostate.edu::572ef334-c186-494d-bf5c-519a5c6524a6" providerId="AD" clId="Web-{8A62CD45-E944-442C-1636-7406290CC9EF}" dt="2025-05-01T16:58:05.374" v="794" actId="1076"/>
          <ac:picMkLst>
            <pc:docMk/>
            <pc:sldMk cId="1618972154" sldId="306"/>
            <ac:picMk id="2" creationId="{3CC3EDF2-27DB-AC1E-94C3-BF066A654C4B}"/>
          </ac:picMkLst>
        </pc:picChg>
      </pc:sldChg>
      <pc:sldChg chg="addSp delSp modSp">
        <pc:chgData name="Smith,Sam" userId="S::samuelsm@colostate.edu::572ef334-c186-494d-bf5c-519a5c6524a6" providerId="AD" clId="Web-{8A62CD45-E944-442C-1636-7406290CC9EF}" dt="2025-05-01T16:46:47.506" v="307" actId="20577"/>
        <pc:sldMkLst>
          <pc:docMk/>
          <pc:sldMk cId="1294061948" sldId="311"/>
        </pc:sldMkLst>
        <pc:spChg chg="add mod">
          <ac:chgData name="Smith,Sam" userId="S::samuelsm@colostate.edu::572ef334-c186-494d-bf5c-519a5c6524a6" providerId="AD" clId="Web-{8A62CD45-E944-442C-1636-7406290CC9EF}" dt="2025-05-01T16:44:17.113" v="8" actId="1076"/>
          <ac:spMkLst>
            <pc:docMk/>
            <pc:sldMk cId="1294061948" sldId="311"/>
            <ac:spMk id="7" creationId="{2DEB403E-7578-F7DA-B348-B11051E6F304}"/>
          </ac:spMkLst>
        </pc:spChg>
        <pc:spChg chg="add mod">
          <ac:chgData name="Smith,Sam" userId="S::samuelsm@colostate.edu::572ef334-c186-494d-bf5c-519a5c6524a6" providerId="AD" clId="Web-{8A62CD45-E944-442C-1636-7406290CC9EF}" dt="2025-05-01T16:44:21.176" v="19" actId="20577"/>
          <ac:spMkLst>
            <pc:docMk/>
            <pc:sldMk cId="1294061948" sldId="311"/>
            <ac:spMk id="9" creationId="{EE7AE60D-ABE0-051B-C40F-0C34C3B6A0EB}"/>
          </ac:spMkLst>
        </pc:spChg>
        <pc:spChg chg="add mod">
          <ac:chgData name="Smith,Sam" userId="S::samuelsm@colostate.edu::572ef334-c186-494d-bf5c-519a5c6524a6" providerId="AD" clId="Web-{8A62CD45-E944-442C-1636-7406290CC9EF}" dt="2025-05-01T16:46:47.506" v="307" actId="20577"/>
          <ac:spMkLst>
            <pc:docMk/>
            <pc:sldMk cId="1294061948" sldId="311"/>
            <ac:spMk id="11" creationId="{12EF1146-98EA-E56B-0F59-C0E0E8C58F6A}"/>
          </ac:spMkLst>
        </pc:spChg>
      </pc:sldChg>
      <pc:sldChg chg="modSp">
        <pc:chgData name="Smith,Sam" userId="S::samuelsm@colostate.edu::572ef334-c186-494d-bf5c-519a5c6524a6" providerId="AD" clId="Web-{8A62CD45-E944-442C-1636-7406290CC9EF}" dt="2025-05-01T17:10:07.414" v="1105" actId="1076"/>
        <pc:sldMkLst>
          <pc:docMk/>
          <pc:sldMk cId="4200680057" sldId="317"/>
        </pc:sldMkLst>
        <pc:spChg chg="mod">
          <ac:chgData name="Smith,Sam" userId="S::samuelsm@colostate.edu::572ef334-c186-494d-bf5c-519a5c6524a6" providerId="AD" clId="Web-{8A62CD45-E944-442C-1636-7406290CC9EF}" dt="2025-05-01T17:10:07.414" v="1105" actId="1076"/>
          <ac:spMkLst>
            <pc:docMk/>
            <pc:sldMk cId="4200680057" sldId="317"/>
            <ac:spMk id="3" creationId="{FD02C008-4156-A018-4D24-9CCFB0BAD292}"/>
          </ac:spMkLst>
        </pc:spChg>
      </pc:sldChg>
      <pc:sldChg chg="addSp delSp modSp">
        <pc:chgData name="Smith,Sam" userId="S::samuelsm@colostate.edu::572ef334-c186-494d-bf5c-519a5c6524a6" providerId="AD" clId="Web-{8A62CD45-E944-442C-1636-7406290CC9EF}" dt="2025-05-01T16:50:23.587" v="753" actId="20577"/>
        <pc:sldMkLst>
          <pc:docMk/>
          <pc:sldMk cId="3891749378" sldId="329"/>
        </pc:sldMkLst>
        <pc:spChg chg="add mod">
          <ac:chgData name="Smith,Sam" userId="S::samuelsm@colostate.edu::572ef334-c186-494d-bf5c-519a5c6524a6" providerId="AD" clId="Web-{8A62CD45-E944-442C-1636-7406290CC9EF}" dt="2025-05-01T16:47:22.835" v="328" actId="1076"/>
          <ac:spMkLst>
            <pc:docMk/>
            <pc:sldMk cId="3891749378" sldId="329"/>
            <ac:spMk id="27" creationId="{B7A836A9-CF94-45AE-641F-5D888E2C6C0B}"/>
          </ac:spMkLst>
        </pc:spChg>
        <pc:spChg chg="add mod">
          <ac:chgData name="Smith,Sam" userId="S::samuelsm@colostate.edu::572ef334-c186-494d-bf5c-519a5c6524a6" providerId="AD" clId="Web-{8A62CD45-E944-442C-1636-7406290CC9EF}" dt="2025-05-01T16:47:25.913" v="331" actId="20577"/>
          <ac:spMkLst>
            <pc:docMk/>
            <pc:sldMk cId="3891749378" sldId="329"/>
            <ac:spMk id="29" creationId="{F7757B0B-6A2E-1A60-28C1-F73AF97E602B}"/>
          </ac:spMkLst>
        </pc:spChg>
        <pc:spChg chg="add mod">
          <ac:chgData name="Smith,Sam" userId="S::samuelsm@colostate.edu::572ef334-c186-494d-bf5c-519a5c6524a6" providerId="AD" clId="Web-{8A62CD45-E944-442C-1636-7406290CC9EF}" dt="2025-05-01T16:50:23.587" v="753" actId="20577"/>
          <ac:spMkLst>
            <pc:docMk/>
            <pc:sldMk cId="3891749378" sldId="329"/>
            <ac:spMk id="31" creationId="{9963F65D-6FDB-C2B4-EF86-05F0CD07FA89}"/>
          </ac:spMkLst>
        </pc:spChg>
      </pc:sldChg>
      <pc:sldChg chg="addSp delSp modSp">
        <pc:chgData name="Smith,Sam" userId="S::samuelsm@colostate.edu::572ef334-c186-494d-bf5c-519a5c6524a6" providerId="AD" clId="Web-{8A62CD45-E944-442C-1636-7406290CC9EF}" dt="2025-05-01T17:18:19.482" v="1215" actId="1076"/>
        <pc:sldMkLst>
          <pc:docMk/>
          <pc:sldMk cId="2789053984" sldId="330"/>
        </pc:sldMkLst>
        <pc:spChg chg="mod">
          <ac:chgData name="Smith,Sam" userId="S::samuelsm@colostate.edu::572ef334-c186-494d-bf5c-519a5c6524a6" providerId="AD" clId="Web-{8A62CD45-E944-442C-1636-7406290CC9EF}" dt="2025-05-01T16:58:55.515" v="800" actId="20577"/>
          <ac:spMkLst>
            <pc:docMk/>
            <pc:sldMk cId="2789053984" sldId="330"/>
            <ac:spMk id="3" creationId="{90816112-5153-9963-83DC-E22040BBCF26}"/>
          </ac:spMkLst>
        </pc:spChg>
        <pc:spChg chg="add">
          <ac:chgData name="Smith,Sam" userId="S::samuelsm@colostate.edu::572ef334-c186-494d-bf5c-519a5c6524a6" providerId="AD" clId="Web-{8A62CD45-E944-442C-1636-7406290CC9EF}" dt="2025-05-01T17:16:10.777" v="1156"/>
          <ac:spMkLst>
            <pc:docMk/>
            <pc:sldMk cId="2789053984" sldId="330"/>
            <ac:spMk id="16" creationId="{FFC63B65-9758-1168-C287-519054B19FAF}"/>
          </ac:spMkLst>
        </pc:spChg>
        <pc:spChg chg="add mod">
          <ac:chgData name="Smith,Sam" userId="S::samuelsm@colostate.edu::572ef334-c186-494d-bf5c-519a5c6524a6" providerId="AD" clId="Web-{8A62CD45-E944-442C-1636-7406290CC9EF}" dt="2025-05-01T17:17:59.779" v="1210" actId="1076"/>
          <ac:spMkLst>
            <pc:docMk/>
            <pc:sldMk cId="2789053984" sldId="330"/>
            <ac:spMk id="18" creationId="{7F8EC98E-B9DE-8F15-5416-CD0FB80B28F4}"/>
          </ac:spMkLst>
        </pc:spChg>
        <pc:spChg chg="add mod">
          <ac:chgData name="Smith,Sam" userId="S::samuelsm@colostate.edu::572ef334-c186-494d-bf5c-519a5c6524a6" providerId="AD" clId="Web-{8A62CD45-E944-442C-1636-7406290CC9EF}" dt="2025-05-01T17:18:19.482" v="1215" actId="1076"/>
          <ac:spMkLst>
            <pc:docMk/>
            <pc:sldMk cId="2789053984" sldId="330"/>
            <ac:spMk id="20" creationId="{FB62B67F-4EED-E946-9D52-C4C578BB2EB6}"/>
          </ac:spMkLst>
        </pc:spChg>
        <pc:picChg chg="add mod">
          <ac:chgData name="Smith,Sam" userId="S::samuelsm@colostate.edu::572ef334-c186-494d-bf5c-519a5c6524a6" providerId="AD" clId="Web-{8A62CD45-E944-442C-1636-7406290CC9EF}" dt="2025-05-01T17:13:53.854" v="1120" actId="1076"/>
          <ac:picMkLst>
            <pc:docMk/>
            <pc:sldMk cId="2789053984" sldId="330"/>
            <ac:picMk id="7" creationId="{D573253F-36F6-1FBC-3C89-A3CF1FDC146E}"/>
          </ac:picMkLst>
        </pc:picChg>
      </pc:sldChg>
    </pc:docChg>
  </pc:docChgLst>
  <pc:docChgLst>
    <pc:chgData name="Curry,Xander" userId="S::curryas@colostate.edu::4c35a5e0-f9bd-4e46-ade1-e63bb8914ec3" providerId="AD" clId="Web-{CB0877B8-DD59-2E69-7804-3BCC525A37F5}"/>
    <pc:docChg chg="addSld modSld modSection">
      <pc:chgData name="Curry,Xander" userId="S::curryas@colostate.edu::4c35a5e0-f9bd-4e46-ade1-e63bb8914ec3" providerId="AD" clId="Web-{CB0877B8-DD59-2E69-7804-3BCC525A37F5}" dt="2025-04-27T20:46:12.711" v="44" actId="20577"/>
      <pc:docMkLst>
        <pc:docMk/>
      </pc:docMkLst>
      <pc:sldChg chg="addSp delSp modSp">
        <pc:chgData name="Curry,Xander" userId="S::curryas@colostate.edu::4c35a5e0-f9bd-4e46-ade1-e63bb8914ec3" providerId="AD" clId="Web-{CB0877B8-DD59-2E69-7804-3BCC525A37F5}" dt="2025-04-27T20:45:35.429" v="17" actId="1076"/>
        <pc:sldMkLst>
          <pc:docMk/>
          <pc:sldMk cId="2327031217" sldId="324"/>
        </pc:sldMkLst>
        <pc:picChg chg="add mod">
          <ac:chgData name="Curry,Xander" userId="S::curryas@colostate.edu::4c35a5e0-f9bd-4e46-ade1-e63bb8914ec3" providerId="AD" clId="Web-{CB0877B8-DD59-2E69-7804-3BCC525A37F5}" dt="2025-04-27T20:45:35.429" v="17" actId="1076"/>
          <ac:picMkLst>
            <pc:docMk/>
            <pc:sldMk cId="2327031217" sldId="324"/>
            <ac:picMk id="10" creationId="{FD8F03E4-9CFA-0E52-9DA3-8184CA9EF82E}"/>
          </ac:picMkLst>
        </pc:picChg>
      </pc:sldChg>
      <pc:sldChg chg="delSp modSp add replId">
        <pc:chgData name="Curry,Xander" userId="S::curryas@colostate.edu::4c35a5e0-f9bd-4e46-ade1-e63bb8914ec3" providerId="AD" clId="Web-{CB0877B8-DD59-2E69-7804-3BCC525A37F5}" dt="2025-04-27T20:46:12.711" v="44" actId="20577"/>
        <pc:sldMkLst>
          <pc:docMk/>
          <pc:sldMk cId="2402252832" sldId="328"/>
        </pc:sldMkLst>
        <pc:spChg chg="mod">
          <ac:chgData name="Curry,Xander" userId="S::curryas@colostate.edu::4c35a5e0-f9bd-4e46-ade1-e63bb8914ec3" providerId="AD" clId="Web-{CB0877B8-DD59-2E69-7804-3BCC525A37F5}" dt="2025-04-27T20:46:12.711" v="44" actId="20577"/>
          <ac:spMkLst>
            <pc:docMk/>
            <pc:sldMk cId="2402252832" sldId="328"/>
            <ac:spMk id="6" creationId="{4A8D858E-CC5B-A72A-464E-C5EA2B86F652}"/>
          </ac:spMkLst>
        </pc:spChg>
      </pc:sldChg>
    </pc:docChg>
  </pc:docChgLst>
  <pc:docChgLst>
    <pc:chgData name="Curry,Xander" userId="S::curryas@colostate.edu::4c35a5e0-f9bd-4e46-ade1-e63bb8914ec3" providerId="AD" clId="Web-{60B60A54-C320-BBE5-ECF8-F49C99A89625}"/>
    <pc:docChg chg="modSld">
      <pc:chgData name="Curry,Xander" userId="S::curryas@colostate.edu::4c35a5e0-f9bd-4e46-ade1-e63bb8914ec3" providerId="AD" clId="Web-{60B60A54-C320-BBE5-ECF8-F49C99A89625}" dt="2025-04-29T22:13:00.089" v="26" actId="1076"/>
      <pc:docMkLst>
        <pc:docMk/>
      </pc:docMkLst>
      <pc:sldChg chg="modSp">
        <pc:chgData name="Curry,Xander" userId="S::curryas@colostate.edu::4c35a5e0-f9bd-4e46-ade1-e63bb8914ec3" providerId="AD" clId="Web-{60B60A54-C320-BBE5-ECF8-F49C99A89625}" dt="2025-04-29T22:13:00.089" v="26" actId="1076"/>
        <pc:sldMkLst>
          <pc:docMk/>
          <pc:sldMk cId="4260252371" sldId="262"/>
        </pc:sldMkLst>
        <pc:spChg chg="mod">
          <ac:chgData name="Curry,Xander" userId="S::curryas@colostate.edu::4c35a5e0-f9bd-4e46-ade1-e63bb8914ec3" providerId="AD" clId="Web-{60B60A54-C320-BBE5-ECF8-F49C99A89625}" dt="2025-04-29T22:13:00.026" v="19" actId="1076"/>
          <ac:spMkLst>
            <pc:docMk/>
            <pc:sldMk cId="4260252371" sldId="262"/>
            <ac:spMk id="4" creationId="{EDD2663D-EBE3-5149-67CD-E89EA039F250}"/>
          </ac:spMkLst>
        </pc:spChg>
        <pc:spChg chg="mod">
          <ac:chgData name="Curry,Xander" userId="S::curryas@colostate.edu::4c35a5e0-f9bd-4e46-ade1-e63bb8914ec3" providerId="AD" clId="Web-{60B60A54-C320-BBE5-ECF8-F49C99A89625}" dt="2025-04-29T22:13:00.026" v="20" actId="1076"/>
          <ac:spMkLst>
            <pc:docMk/>
            <pc:sldMk cId="4260252371" sldId="262"/>
            <ac:spMk id="11" creationId="{AA13670D-7AC7-722B-0525-7E633B19CBBA}"/>
          </ac:spMkLst>
        </pc:spChg>
        <pc:spChg chg="mod">
          <ac:chgData name="Curry,Xander" userId="S::curryas@colostate.edu::4c35a5e0-f9bd-4e46-ade1-e63bb8914ec3" providerId="AD" clId="Web-{60B60A54-C320-BBE5-ECF8-F49C99A89625}" dt="2025-04-29T22:13:00.042" v="21" actId="1076"/>
          <ac:spMkLst>
            <pc:docMk/>
            <pc:sldMk cId="4260252371" sldId="262"/>
            <ac:spMk id="13" creationId="{CFF66A7D-9817-B9B1-25DA-BC785D1AD835}"/>
          </ac:spMkLst>
        </pc:spChg>
        <pc:spChg chg="mod">
          <ac:chgData name="Curry,Xander" userId="S::curryas@colostate.edu::4c35a5e0-f9bd-4e46-ade1-e63bb8914ec3" providerId="AD" clId="Web-{60B60A54-C320-BBE5-ECF8-F49C99A89625}" dt="2025-04-29T22:13:00.042" v="22" actId="1076"/>
          <ac:spMkLst>
            <pc:docMk/>
            <pc:sldMk cId="4260252371" sldId="262"/>
            <ac:spMk id="14" creationId="{3FD9604C-47FD-D801-5006-D207402380C4}"/>
          </ac:spMkLst>
        </pc:spChg>
        <pc:spChg chg="mod">
          <ac:chgData name="Curry,Xander" userId="S::curryas@colostate.edu::4c35a5e0-f9bd-4e46-ade1-e63bb8914ec3" providerId="AD" clId="Web-{60B60A54-C320-BBE5-ECF8-F49C99A89625}" dt="2025-04-29T22:13:00.057" v="23" actId="1076"/>
          <ac:spMkLst>
            <pc:docMk/>
            <pc:sldMk cId="4260252371" sldId="262"/>
            <ac:spMk id="15" creationId="{71713AF6-83B5-D8FD-3738-7DD9CEAD50A2}"/>
          </ac:spMkLst>
        </pc:spChg>
        <pc:spChg chg="mod">
          <ac:chgData name="Curry,Xander" userId="S::curryas@colostate.edu::4c35a5e0-f9bd-4e46-ade1-e63bb8914ec3" providerId="AD" clId="Web-{60B60A54-C320-BBE5-ECF8-F49C99A89625}" dt="2025-04-29T22:13:00.057" v="24" actId="1076"/>
          <ac:spMkLst>
            <pc:docMk/>
            <pc:sldMk cId="4260252371" sldId="262"/>
            <ac:spMk id="17" creationId="{DC444E10-EF3F-7581-346B-9C8E75BFD410}"/>
          </ac:spMkLst>
        </pc:spChg>
        <pc:spChg chg="mod">
          <ac:chgData name="Curry,Xander" userId="S::curryas@colostate.edu::4c35a5e0-f9bd-4e46-ade1-e63bb8914ec3" providerId="AD" clId="Web-{60B60A54-C320-BBE5-ECF8-F49C99A89625}" dt="2025-04-29T22:13:00.073" v="25" actId="1076"/>
          <ac:spMkLst>
            <pc:docMk/>
            <pc:sldMk cId="4260252371" sldId="262"/>
            <ac:spMk id="18" creationId="{9E9DDC87-0744-7061-52D6-08DE8D013676}"/>
          </ac:spMkLst>
        </pc:spChg>
        <pc:spChg chg="mod">
          <ac:chgData name="Curry,Xander" userId="S::curryas@colostate.edu::4c35a5e0-f9bd-4e46-ade1-e63bb8914ec3" providerId="AD" clId="Web-{60B60A54-C320-BBE5-ECF8-F49C99A89625}" dt="2025-04-29T22:13:00.089" v="26" actId="1076"/>
          <ac:spMkLst>
            <pc:docMk/>
            <pc:sldMk cId="4260252371" sldId="262"/>
            <ac:spMk id="19" creationId="{193145F0-C43F-4067-07D1-DA0496439949}"/>
          </ac:spMkLst>
        </pc:spChg>
        <pc:graphicFrameChg chg="mod">
          <ac:chgData name="Curry,Xander" userId="S::curryas@colostate.edu::4c35a5e0-f9bd-4e46-ade1-e63bb8914ec3" providerId="AD" clId="Web-{60B60A54-C320-BBE5-ECF8-F49C99A89625}" dt="2025-04-29T22:13:00.010" v="18" actId="1076"/>
          <ac:graphicFrameMkLst>
            <pc:docMk/>
            <pc:sldMk cId="4260252371" sldId="262"/>
            <ac:graphicFrameMk id="5" creationId="{3D0E49E7-E1E8-016F-494E-60D3657B6A06}"/>
          </ac:graphicFrameMkLst>
        </pc:graphicFrameChg>
      </pc:sldChg>
      <pc:sldChg chg="addSp modSp">
        <pc:chgData name="Curry,Xander" userId="S::curryas@colostate.edu::4c35a5e0-f9bd-4e46-ade1-e63bb8914ec3" providerId="AD" clId="Web-{60B60A54-C320-BBE5-ECF8-F49C99A89625}" dt="2025-04-29T22:09:58.839" v="7" actId="20577"/>
        <pc:sldMkLst>
          <pc:docMk/>
          <pc:sldMk cId="1294061948" sldId="311"/>
        </pc:sldMkLst>
      </pc:sldChg>
      <pc:sldChg chg="addSp modSp">
        <pc:chgData name="Curry,Xander" userId="S::curryas@colostate.edu::4c35a5e0-f9bd-4e46-ade1-e63bb8914ec3" providerId="AD" clId="Web-{60B60A54-C320-BBE5-ECF8-F49C99A89625}" dt="2025-04-29T22:10:03.527" v="9" actId="1076"/>
        <pc:sldMkLst>
          <pc:docMk/>
          <pc:sldMk cId="3891749378" sldId="329"/>
        </pc:sldMkLst>
      </pc:sldChg>
    </pc:docChg>
  </pc:docChgLst>
  <pc:docChgLst>
    <pc:chgData name="Curry,Xander" userId="S::curryas@colostate.edu::4c35a5e0-f9bd-4e46-ade1-e63bb8914ec3" providerId="AD" clId="Web-{3DF23915-B195-9DA9-00CF-052EB02A5B5C}"/>
    <pc:docChg chg="modSld">
      <pc:chgData name="Curry,Xander" userId="S::curryas@colostate.edu::4c35a5e0-f9bd-4e46-ade1-e63bb8914ec3" providerId="AD" clId="Web-{3DF23915-B195-9DA9-00CF-052EB02A5B5C}" dt="2025-04-30T17:38:00.385" v="72" actId="1076"/>
      <pc:docMkLst>
        <pc:docMk/>
      </pc:docMkLst>
      <pc:sldChg chg="addSp delSp modSp">
        <pc:chgData name="Curry,Xander" userId="S::curryas@colostate.edu::4c35a5e0-f9bd-4e46-ade1-e63bb8914ec3" providerId="AD" clId="Web-{3DF23915-B195-9DA9-00CF-052EB02A5B5C}" dt="2025-04-30T17:38:00.385" v="72" actId="1076"/>
        <pc:sldMkLst>
          <pc:docMk/>
          <pc:sldMk cId="2628383489" sldId="278"/>
        </pc:sldMkLst>
        <pc:spChg chg="add mod">
          <ac:chgData name="Curry,Xander" userId="S::curryas@colostate.edu::4c35a5e0-f9bd-4e46-ade1-e63bb8914ec3" providerId="AD" clId="Web-{3DF23915-B195-9DA9-00CF-052EB02A5B5C}" dt="2025-04-30T17:38:00.385" v="72" actId="1076"/>
          <ac:spMkLst>
            <pc:docMk/>
            <pc:sldMk cId="2628383489" sldId="278"/>
            <ac:spMk id="2" creationId="{DE9E4838-E7EC-2903-5BD6-AE83FD51AC45}"/>
          </ac:spMkLst>
        </pc:spChg>
        <pc:spChg chg="add mod">
          <ac:chgData name="Curry,Xander" userId="S::curryas@colostate.edu::4c35a5e0-f9bd-4e46-ade1-e63bb8914ec3" providerId="AD" clId="Web-{3DF23915-B195-9DA9-00CF-052EB02A5B5C}" dt="2025-04-30T17:37:57.385" v="71" actId="1076"/>
          <ac:spMkLst>
            <pc:docMk/>
            <pc:sldMk cId="2628383489" sldId="278"/>
            <ac:spMk id="16" creationId="{6D34E12A-523B-E888-B185-03D880C693E7}"/>
          </ac:spMkLst>
        </pc:spChg>
        <pc:picChg chg="add mod">
          <ac:chgData name="Curry,Xander" userId="S::curryas@colostate.edu::4c35a5e0-f9bd-4e46-ade1-e63bb8914ec3" providerId="AD" clId="Web-{3DF23915-B195-9DA9-00CF-052EB02A5B5C}" dt="2025-04-30T17:34:01.962" v="22" actId="1076"/>
          <ac:picMkLst>
            <pc:docMk/>
            <pc:sldMk cId="2628383489" sldId="278"/>
            <ac:picMk id="14" creationId="{48FFB9AA-8D06-5313-5A17-C749D7A6FE15}"/>
          </ac:picMkLst>
        </pc:picChg>
      </pc:sldChg>
    </pc:docChg>
  </pc:docChgLst>
  <pc:docChgLst>
    <pc:chgData name="Smith,Sam" userId="S::samuelsm@colostate.edu::572ef334-c186-494d-bf5c-519a5c6524a6" providerId="AD" clId="Web-{72906676-9CC3-E1B0-AA6B-F0B236D2BEB3}"/>
    <pc:docChg chg="addSld modSld sldOrd modSection">
      <pc:chgData name="Smith,Sam" userId="S::samuelsm@colostate.edu::572ef334-c186-494d-bf5c-519a5c6524a6" providerId="AD" clId="Web-{72906676-9CC3-E1B0-AA6B-F0B236D2BEB3}" dt="2025-04-29T19:40:30.383" v="499" actId="20577"/>
      <pc:docMkLst>
        <pc:docMk/>
      </pc:docMkLst>
      <pc:sldChg chg="modSp">
        <pc:chgData name="Smith,Sam" userId="S::samuelsm@colostate.edu::572ef334-c186-494d-bf5c-519a5c6524a6" providerId="AD" clId="Web-{72906676-9CC3-E1B0-AA6B-F0B236D2BEB3}" dt="2025-04-29T18:45:35.063" v="14" actId="20577"/>
        <pc:sldMkLst>
          <pc:docMk/>
          <pc:sldMk cId="239242592" sldId="259"/>
        </pc:sldMkLst>
        <pc:graphicFrameChg chg="modGraphic">
          <ac:chgData name="Smith,Sam" userId="S::samuelsm@colostate.edu::572ef334-c186-494d-bf5c-519a5c6524a6" providerId="AD" clId="Web-{72906676-9CC3-E1B0-AA6B-F0B236D2BEB3}" dt="2025-04-29T18:45:35.063" v="14" actId="20577"/>
          <ac:graphicFrameMkLst>
            <pc:docMk/>
            <pc:sldMk cId="239242592" sldId="259"/>
            <ac:graphicFrameMk id="6" creationId="{22F0BFFE-7E25-048B-0026-3ED033C26B4C}"/>
          </ac:graphicFrameMkLst>
        </pc:graphicFrameChg>
      </pc:sldChg>
      <pc:sldChg chg="modSp">
        <pc:chgData name="Smith,Sam" userId="S::samuelsm@colostate.edu::572ef334-c186-494d-bf5c-519a5c6524a6" providerId="AD" clId="Web-{72906676-9CC3-E1B0-AA6B-F0B236D2BEB3}" dt="2025-04-29T18:49:42.865" v="36" actId="20577"/>
        <pc:sldMkLst>
          <pc:docMk/>
          <pc:sldMk cId="3799034036" sldId="261"/>
        </pc:sldMkLst>
        <pc:spChg chg="mod">
          <ac:chgData name="Smith,Sam" userId="S::samuelsm@colostate.edu::572ef334-c186-494d-bf5c-519a5c6524a6" providerId="AD" clId="Web-{72906676-9CC3-E1B0-AA6B-F0B236D2BEB3}" dt="2025-04-29T18:49:42.865" v="36" actId="20577"/>
          <ac:spMkLst>
            <pc:docMk/>
            <pc:sldMk cId="3799034036" sldId="261"/>
            <ac:spMk id="3" creationId="{CABD4F4D-B35F-55A2-7A73-36A866618568}"/>
          </ac:spMkLst>
        </pc:spChg>
      </pc:sldChg>
      <pc:sldChg chg="addSp delSp modSp">
        <pc:chgData name="Smith,Sam" userId="S::samuelsm@colostate.edu::572ef334-c186-494d-bf5c-519a5c6524a6" providerId="AD" clId="Web-{72906676-9CC3-E1B0-AA6B-F0B236D2BEB3}" dt="2025-04-29T19:12:20.566" v="190"/>
        <pc:sldMkLst>
          <pc:docMk/>
          <pc:sldMk cId="4260252371" sldId="262"/>
        </pc:sldMkLst>
        <pc:spChg chg="add mod">
          <ac:chgData name="Smith,Sam" userId="S::samuelsm@colostate.edu::572ef334-c186-494d-bf5c-519a5c6524a6" providerId="AD" clId="Web-{72906676-9CC3-E1B0-AA6B-F0B236D2BEB3}" dt="2025-04-29T19:10:53.642" v="138" actId="1076"/>
          <ac:spMkLst>
            <pc:docMk/>
            <pc:sldMk cId="4260252371" sldId="262"/>
            <ac:spMk id="4" creationId="{EDD2663D-EBE3-5149-67CD-E89EA039F250}"/>
          </ac:spMkLst>
        </pc:spChg>
        <pc:spChg chg="add mod">
          <ac:chgData name="Smith,Sam" userId="S::samuelsm@colostate.edu::572ef334-c186-494d-bf5c-519a5c6524a6" providerId="AD" clId="Web-{72906676-9CC3-E1B0-AA6B-F0B236D2BEB3}" dt="2025-04-29T19:10:56.267" v="139" actId="1076"/>
          <ac:spMkLst>
            <pc:docMk/>
            <pc:sldMk cId="4260252371" sldId="262"/>
            <ac:spMk id="11" creationId="{AA13670D-7AC7-722B-0525-7E633B19CBBA}"/>
          </ac:spMkLst>
        </pc:spChg>
        <pc:spChg chg="add mod">
          <ac:chgData name="Smith,Sam" userId="S::samuelsm@colostate.edu::572ef334-c186-494d-bf5c-519a5c6524a6" providerId="AD" clId="Web-{72906676-9CC3-E1B0-AA6B-F0B236D2BEB3}" dt="2025-04-29T19:10:58.283" v="140" actId="1076"/>
          <ac:spMkLst>
            <pc:docMk/>
            <pc:sldMk cId="4260252371" sldId="262"/>
            <ac:spMk id="13" creationId="{CFF66A7D-9817-B9B1-25DA-BC785D1AD835}"/>
          </ac:spMkLst>
        </pc:spChg>
        <pc:spChg chg="add mod">
          <ac:chgData name="Smith,Sam" userId="S::samuelsm@colostate.edu::572ef334-c186-494d-bf5c-519a5c6524a6" providerId="AD" clId="Web-{72906676-9CC3-E1B0-AA6B-F0B236D2BEB3}" dt="2025-04-29T19:11:00.455" v="141" actId="1076"/>
          <ac:spMkLst>
            <pc:docMk/>
            <pc:sldMk cId="4260252371" sldId="262"/>
            <ac:spMk id="14" creationId="{3FD9604C-47FD-D801-5006-D207402380C4}"/>
          </ac:spMkLst>
        </pc:spChg>
        <pc:spChg chg="add mod">
          <ac:chgData name="Smith,Sam" userId="S::samuelsm@colostate.edu::572ef334-c186-494d-bf5c-519a5c6524a6" providerId="AD" clId="Web-{72906676-9CC3-E1B0-AA6B-F0B236D2BEB3}" dt="2025-04-29T19:11:08.267" v="143" actId="1076"/>
          <ac:spMkLst>
            <pc:docMk/>
            <pc:sldMk cId="4260252371" sldId="262"/>
            <ac:spMk id="15" creationId="{71713AF6-83B5-D8FD-3738-7DD9CEAD50A2}"/>
          </ac:spMkLst>
        </pc:spChg>
        <pc:spChg chg="add mod">
          <ac:chgData name="Smith,Sam" userId="S::samuelsm@colostate.edu::572ef334-c186-494d-bf5c-519a5c6524a6" providerId="AD" clId="Web-{72906676-9CC3-E1B0-AA6B-F0B236D2BEB3}" dt="2025-04-29T19:11:35.549" v="171" actId="1076"/>
          <ac:spMkLst>
            <pc:docMk/>
            <pc:sldMk cId="4260252371" sldId="262"/>
            <ac:spMk id="17" creationId="{DC444E10-EF3F-7581-346B-9C8E75BFD410}"/>
          </ac:spMkLst>
        </pc:spChg>
        <pc:spChg chg="add mod">
          <ac:chgData name="Smith,Sam" userId="S::samuelsm@colostate.edu::572ef334-c186-494d-bf5c-519a5c6524a6" providerId="AD" clId="Web-{72906676-9CC3-E1B0-AA6B-F0B236D2BEB3}" dt="2025-04-29T19:11:48.893" v="176" actId="1076"/>
          <ac:spMkLst>
            <pc:docMk/>
            <pc:sldMk cId="4260252371" sldId="262"/>
            <ac:spMk id="18" creationId="{9E9DDC87-0744-7061-52D6-08DE8D013676}"/>
          </ac:spMkLst>
        </pc:spChg>
        <pc:spChg chg="add mod">
          <ac:chgData name="Smith,Sam" userId="S::samuelsm@colostate.edu::572ef334-c186-494d-bf5c-519a5c6524a6" providerId="AD" clId="Web-{72906676-9CC3-E1B0-AA6B-F0B236D2BEB3}" dt="2025-04-29T19:11:58.268" v="180" actId="1076"/>
          <ac:spMkLst>
            <pc:docMk/>
            <pc:sldMk cId="4260252371" sldId="262"/>
            <ac:spMk id="19" creationId="{193145F0-C43F-4067-07D1-DA0496439949}"/>
          </ac:spMkLst>
        </pc:spChg>
        <pc:graphicFrameChg chg="mod modGraphic">
          <ac:chgData name="Smith,Sam" userId="S::samuelsm@colostate.edu::572ef334-c186-494d-bf5c-519a5c6524a6" providerId="AD" clId="Web-{72906676-9CC3-E1B0-AA6B-F0B236D2BEB3}" dt="2025-04-29T19:12:20.566" v="190"/>
          <ac:graphicFrameMkLst>
            <pc:docMk/>
            <pc:sldMk cId="4260252371" sldId="262"/>
            <ac:graphicFrameMk id="5" creationId="{3D0E49E7-E1E8-016F-494E-60D3657B6A06}"/>
          </ac:graphicFrameMkLst>
        </pc:graphicFrameChg>
      </pc:sldChg>
      <pc:sldChg chg="modSp">
        <pc:chgData name="Smith,Sam" userId="S::samuelsm@colostate.edu::572ef334-c186-494d-bf5c-519a5c6524a6" providerId="AD" clId="Web-{72906676-9CC3-E1B0-AA6B-F0B236D2BEB3}" dt="2025-04-29T19:30:13.120" v="334" actId="20577"/>
        <pc:sldMkLst>
          <pc:docMk/>
          <pc:sldMk cId="3167750336" sldId="265"/>
        </pc:sldMkLst>
        <pc:spChg chg="mod">
          <ac:chgData name="Smith,Sam" userId="S::samuelsm@colostate.edu::572ef334-c186-494d-bf5c-519a5c6524a6" providerId="AD" clId="Web-{72906676-9CC3-E1B0-AA6B-F0B236D2BEB3}" dt="2025-04-29T19:30:13.120" v="334" actId="20577"/>
          <ac:spMkLst>
            <pc:docMk/>
            <pc:sldMk cId="3167750336" sldId="265"/>
            <ac:spMk id="3" creationId="{7E116C69-469B-9BE8-9070-D7D99EAFB2F5}"/>
          </ac:spMkLst>
        </pc:spChg>
      </pc:sldChg>
      <pc:sldChg chg="modSp">
        <pc:chgData name="Smith,Sam" userId="S::samuelsm@colostate.edu::572ef334-c186-494d-bf5c-519a5c6524a6" providerId="AD" clId="Web-{72906676-9CC3-E1B0-AA6B-F0B236D2BEB3}" dt="2025-04-29T18:52:21.649" v="41" actId="20577"/>
        <pc:sldMkLst>
          <pc:docMk/>
          <pc:sldMk cId="3300542538" sldId="276"/>
        </pc:sldMkLst>
        <pc:spChg chg="mod">
          <ac:chgData name="Smith,Sam" userId="S::samuelsm@colostate.edu::572ef334-c186-494d-bf5c-519a5c6524a6" providerId="AD" clId="Web-{72906676-9CC3-E1B0-AA6B-F0B236D2BEB3}" dt="2025-04-29T18:52:21.649" v="41" actId="20577"/>
          <ac:spMkLst>
            <pc:docMk/>
            <pc:sldMk cId="3300542538" sldId="276"/>
            <ac:spMk id="8" creationId="{DB516DA3-0449-A661-ADAE-152BF22A7D08}"/>
          </ac:spMkLst>
        </pc:spChg>
      </pc:sldChg>
      <pc:sldChg chg="modSp">
        <pc:chgData name="Smith,Sam" userId="S::samuelsm@colostate.edu::572ef334-c186-494d-bf5c-519a5c6524a6" providerId="AD" clId="Web-{72906676-9CC3-E1B0-AA6B-F0B236D2BEB3}" dt="2025-04-29T19:35:32.658" v="379" actId="20577"/>
        <pc:sldMkLst>
          <pc:docMk/>
          <pc:sldMk cId="3730565108" sldId="286"/>
        </pc:sldMkLst>
        <pc:spChg chg="mod">
          <ac:chgData name="Smith,Sam" userId="S::samuelsm@colostate.edu::572ef334-c186-494d-bf5c-519a5c6524a6" providerId="AD" clId="Web-{72906676-9CC3-E1B0-AA6B-F0B236D2BEB3}" dt="2025-04-29T19:35:32.658" v="379" actId="20577"/>
          <ac:spMkLst>
            <pc:docMk/>
            <pc:sldMk cId="3730565108" sldId="286"/>
            <ac:spMk id="3" creationId="{7E116C69-469B-9BE8-9070-D7D99EAFB2F5}"/>
          </ac:spMkLst>
        </pc:spChg>
        <pc:picChg chg="mod">
          <ac:chgData name="Smith,Sam" userId="S::samuelsm@colostate.edu::572ef334-c186-494d-bf5c-519a5c6524a6" providerId="AD" clId="Web-{72906676-9CC3-E1B0-AA6B-F0B236D2BEB3}" dt="2025-04-29T19:34:28.079" v="361" actId="1076"/>
          <ac:picMkLst>
            <pc:docMk/>
            <pc:sldMk cId="3730565108" sldId="286"/>
            <ac:picMk id="4" creationId="{C5483A34-7E51-50B9-C49C-472A0C9795DB}"/>
          </ac:picMkLst>
        </pc:picChg>
      </pc:sldChg>
      <pc:sldChg chg="modSp">
        <pc:chgData name="Smith,Sam" userId="S::samuelsm@colostate.edu::572ef334-c186-494d-bf5c-519a5c6524a6" providerId="AD" clId="Web-{72906676-9CC3-E1B0-AA6B-F0B236D2BEB3}" dt="2025-04-29T18:48:04.566" v="34" actId="20577"/>
        <pc:sldMkLst>
          <pc:docMk/>
          <pc:sldMk cId="1148598270" sldId="293"/>
        </pc:sldMkLst>
        <pc:spChg chg="mod">
          <ac:chgData name="Smith,Sam" userId="S::samuelsm@colostate.edu::572ef334-c186-494d-bf5c-519a5c6524a6" providerId="AD" clId="Web-{72906676-9CC3-E1B0-AA6B-F0B236D2BEB3}" dt="2025-04-29T18:48:01.409" v="32" actId="20577"/>
          <ac:spMkLst>
            <pc:docMk/>
            <pc:sldMk cId="1148598270" sldId="293"/>
            <ac:spMk id="10" creationId="{73604085-0D1D-96CA-A5E0-21DEC22D7EF1}"/>
          </ac:spMkLst>
        </pc:spChg>
        <pc:spChg chg="mod">
          <ac:chgData name="Smith,Sam" userId="S::samuelsm@colostate.edu::572ef334-c186-494d-bf5c-519a5c6524a6" providerId="AD" clId="Web-{72906676-9CC3-E1B0-AA6B-F0B236D2BEB3}" dt="2025-04-29T18:48:04.566" v="34" actId="20577"/>
          <ac:spMkLst>
            <pc:docMk/>
            <pc:sldMk cId="1148598270" sldId="293"/>
            <ac:spMk id="14" creationId="{F396CE79-22D7-0D18-2004-DB75AD52B80D}"/>
          </ac:spMkLst>
        </pc:spChg>
        <pc:spChg chg="mod">
          <ac:chgData name="Smith,Sam" userId="S::samuelsm@colostate.edu::572ef334-c186-494d-bf5c-519a5c6524a6" providerId="AD" clId="Web-{72906676-9CC3-E1B0-AA6B-F0B236D2BEB3}" dt="2025-04-29T18:47:50.753" v="23" actId="20577"/>
          <ac:spMkLst>
            <pc:docMk/>
            <pc:sldMk cId="1148598270" sldId="293"/>
            <ac:spMk id="22" creationId="{F11F22D6-7D3A-F780-9071-1192EF6E5087}"/>
          </ac:spMkLst>
        </pc:spChg>
      </pc:sldChg>
      <pc:sldChg chg="modSp">
        <pc:chgData name="Smith,Sam" userId="S::samuelsm@colostate.edu::572ef334-c186-494d-bf5c-519a5c6524a6" providerId="AD" clId="Web-{72906676-9CC3-E1B0-AA6B-F0B236D2BEB3}" dt="2025-04-29T19:20:53.436" v="220" actId="20577"/>
        <pc:sldMkLst>
          <pc:docMk/>
          <pc:sldMk cId="126514883" sldId="294"/>
        </pc:sldMkLst>
        <pc:spChg chg="mod">
          <ac:chgData name="Smith,Sam" userId="S::samuelsm@colostate.edu::572ef334-c186-494d-bf5c-519a5c6524a6" providerId="AD" clId="Web-{72906676-9CC3-E1B0-AA6B-F0B236D2BEB3}" dt="2025-04-29T19:20:53.436" v="220" actId="20577"/>
          <ac:spMkLst>
            <pc:docMk/>
            <pc:sldMk cId="126514883" sldId="294"/>
            <ac:spMk id="5" creationId="{A5373C7A-7A0F-A72D-85A0-F406300910CB}"/>
          </ac:spMkLst>
        </pc:spChg>
      </pc:sldChg>
      <pc:sldChg chg="addSp delSp modSp">
        <pc:chgData name="Smith,Sam" userId="S::samuelsm@colostate.edu::572ef334-c186-494d-bf5c-519a5c6524a6" providerId="AD" clId="Web-{72906676-9CC3-E1B0-AA6B-F0B236D2BEB3}" dt="2025-04-29T19:17:22.791" v="205" actId="20577"/>
        <pc:sldMkLst>
          <pc:docMk/>
          <pc:sldMk cId="540111061" sldId="295"/>
        </pc:sldMkLst>
        <pc:spChg chg="mod">
          <ac:chgData name="Smith,Sam" userId="S::samuelsm@colostate.edu::572ef334-c186-494d-bf5c-519a5c6524a6" providerId="AD" clId="Web-{72906676-9CC3-E1B0-AA6B-F0B236D2BEB3}" dt="2025-04-29T19:17:22.791" v="205" actId="20577"/>
          <ac:spMkLst>
            <pc:docMk/>
            <pc:sldMk cId="540111061" sldId="295"/>
            <ac:spMk id="5" creationId="{A5373C7A-7A0F-A72D-85A0-F406300910CB}"/>
          </ac:spMkLst>
        </pc:spChg>
      </pc:sldChg>
      <pc:sldChg chg="addSp delSp modSp">
        <pc:chgData name="Smith,Sam" userId="S::samuelsm@colostate.edu::572ef334-c186-494d-bf5c-519a5c6524a6" providerId="AD" clId="Web-{72906676-9CC3-E1B0-AA6B-F0B236D2BEB3}" dt="2025-04-29T19:23:22.830" v="264" actId="14100"/>
        <pc:sldMkLst>
          <pc:docMk/>
          <pc:sldMk cId="1157197542" sldId="296"/>
        </pc:sldMkLst>
        <pc:spChg chg="mod">
          <ac:chgData name="Smith,Sam" userId="S::samuelsm@colostate.edu::572ef334-c186-494d-bf5c-519a5c6524a6" providerId="AD" clId="Web-{72906676-9CC3-E1B0-AA6B-F0B236D2BEB3}" dt="2025-04-29T19:20:35.998" v="217" actId="20577"/>
          <ac:spMkLst>
            <pc:docMk/>
            <pc:sldMk cId="1157197542" sldId="296"/>
            <ac:spMk id="5" creationId="{A5373C7A-7A0F-A72D-85A0-F406300910CB}"/>
          </ac:spMkLst>
        </pc:spChg>
        <pc:picChg chg="add mod">
          <ac:chgData name="Smith,Sam" userId="S::samuelsm@colostate.edu::572ef334-c186-494d-bf5c-519a5c6524a6" providerId="AD" clId="Web-{72906676-9CC3-E1B0-AA6B-F0B236D2BEB3}" dt="2025-04-29T19:23:22.830" v="264" actId="14100"/>
          <ac:picMkLst>
            <pc:docMk/>
            <pc:sldMk cId="1157197542" sldId="296"/>
            <ac:picMk id="10" creationId="{26782748-328B-9DA7-F5E4-F175A5462AB4}"/>
          </ac:picMkLst>
        </pc:picChg>
        <pc:picChg chg="mod">
          <ac:chgData name="Smith,Sam" userId="S::samuelsm@colostate.edu::572ef334-c186-494d-bf5c-519a5c6524a6" providerId="AD" clId="Web-{72906676-9CC3-E1B0-AA6B-F0B236D2BEB3}" dt="2025-04-29T19:17:42.463" v="206" actId="1076"/>
          <ac:picMkLst>
            <pc:docMk/>
            <pc:sldMk cId="1157197542" sldId="296"/>
            <ac:picMk id="1026" creationId="{48D7E3DE-D113-22F2-69CF-97E97CC11E89}"/>
          </ac:picMkLst>
        </pc:picChg>
      </pc:sldChg>
      <pc:sldChg chg="addSp delSp modSp">
        <pc:chgData name="Smith,Sam" userId="S::samuelsm@colostate.edu::572ef334-c186-494d-bf5c-519a5c6524a6" providerId="AD" clId="Web-{72906676-9CC3-E1B0-AA6B-F0B236D2BEB3}" dt="2025-04-29T19:25:24.520" v="286" actId="20577"/>
        <pc:sldMkLst>
          <pc:docMk/>
          <pc:sldMk cId="11546185" sldId="297"/>
        </pc:sldMkLst>
        <pc:spChg chg="mod">
          <ac:chgData name="Smith,Sam" userId="S::samuelsm@colostate.edu::572ef334-c186-494d-bf5c-519a5c6524a6" providerId="AD" clId="Web-{72906676-9CC3-E1B0-AA6B-F0B236D2BEB3}" dt="2025-04-29T19:25:24.520" v="286" actId="20577"/>
          <ac:spMkLst>
            <pc:docMk/>
            <pc:sldMk cId="11546185" sldId="297"/>
            <ac:spMk id="5" creationId="{A5373C7A-7A0F-A72D-85A0-F406300910CB}"/>
          </ac:spMkLst>
        </pc:spChg>
      </pc:sldChg>
      <pc:sldChg chg="modSp">
        <pc:chgData name="Smith,Sam" userId="S::samuelsm@colostate.edu::572ef334-c186-494d-bf5c-519a5c6524a6" providerId="AD" clId="Web-{72906676-9CC3-E1B0-AA6B-F0B236D2BEB3}" dt="2025-04-29T19:21:29.843" v="229" actId="20577"/>
        <pc:sldMkLst>
          <pc:docMk/>
          <pc:sldMk cId="2362352376" sldId="298"/>
        </pc:sldMkLst>
        <pc:spChg chg="mod">
          <ac:chgData name="Smith,Sam" userId="S::samuelsm@colostate.edu::572ef334-c186-494d-bf5c-519a5c6524a6" providerId="AD" clId="Web-{72906676-9CC3-E1B0-AA6B-F0B236D2BEB3}" dt="2025-04-29T19:21:29.843" v="229" actId="20577"/>
          <ac:spMkLst>
            <pc:docMk/>
            <pc:sldMk cId="2362352376" sldId="298"/>
            <ac:spMk id="5" creationId="{A5373C7A-7A0F-A72D-85A0-F406300910CB}"/>
          </ac:spMkLst>
        </pc:spChg>
      </pc:sldChg>
      <pc:sldChg chg="modSp">
        <pc:chgData name="Smith,Sam" userId="S::samuelsm@colostate.edu::572ef334-c186-494d-bf5c-519a5c6524a6" providerId="AD" clId="Web-{72906676-9CC3-E1B0-AA6B-F0B236D2BEB3}" dt="2025-04-29T19:40:30.383" v="499" actId="20577"/>
        <pc:sldMkLst>
          <pc:docMk/>
          <pc:sldMk cId="1618972154" sldId="306"/>
        </pc:sldMkLst>
        <pc:spChg chg="mod">
          <ac:chgData name="Smith,Sam" userId="S::samuelsm@colostate.edu::572ef334-c186-494d-bf5c-519a5c6524a6" providerId="AD" clId="Web-{72906676-9CC3-E1B0-AA6B-F0B236D2BEB3}" dt="2025-04-29T19:40:30.383" v="499" actId="20577"/>
          <ac:spMkLst>
            <pc:docMk/>
            <pc:sldMk cId="1618972154" sldId="306"/>
            <ac:spMk id="3" creationId="{7E116C69-469B-9BE8-9070-D7D99EAFB2F5}"/>
          </ac:spMkLst>
        </pc:spChg>
      </pc:sldChg>
      <pc:sldChg chg="addSp delSp modSp ord modNotes">
        <pc:chgData name="Smith,Sam" userId="S::samuelsm@colostate.edu::572ef334-c186-494d-bf5c-519a5c6524a6" providerId="AD" clId="Web-{72906676-9CC3-E1B0-AA6B-F0B236D2BEB3}" dt="2025-04-29T18:56:46.249" v="81" actId="1076"/>
        <pc:sldMkLst>
          <pc:docMk/>
          <pc:sldMk cId="1294061948" sldId="311"/>
        </pc:sldMkLst>
        <pc:spChg chg="mod">
          <ac:chgData name="Smith,Sam" userId="S::samuelsm@colostate.edu::572ef334-c186-494d-bf5c-519a5c6524a6" providerId="AD" clId="Web-{72906676-9CC3-E1B0-AA6B-F0B236D2BEB3}" dt="2025-04-29T18:56:32.561" v="77" actId="20577"/>
          <ac:spMkLst>
            <pc:docMk/>
            <pc:sldMk cId="1294061948" sldId="311"/>
            <ac:spMk id="22" creationId="{5AB4F6CB-F932-05B6-B9A0-70E0BE3CD117}"/>
          </ac:spMkLst>
        </pc:spChg>
        <pc:picChg chg="add mod">
          <ac:chgData name="Smith,Sam" userId="S::samuelsm@colostate.edu::572ef334-c186-494d-bf5c-519a5c6524a6" providerId="AD" clId="Web-{72906676-9CC3-E1B0-AA6B-F0B236D2BEB3}" dt="2025-04-29T18:56:46.249" v="81" actId="1076"/>
          <ac:picMkLst>
            <pc:docMk/>
            <pc:sldMk cId="1294061948" sldId="311"/>
            <ac:picMk id="4" creationId="{A99D147C-6F4D-5435-BDA3-8CB024F6200D}"/>
          </ac:picMkLst>
        </pc:picChg>
      </pc:sldChg>
      <pc:sldChg chg="addSp delSp modSp">
        <pc:chgData name="Smith,Sam" userId="S::samuelsm@colostate.edu::572ef334-c186-494d-bf5c-519a5c6524a6" providerId="AD" clId="Web-{72906676-9CC3-E1B0-AA6B-F0B236D2BEB3}" dt="2025-04-29T19:33:58.078" v="360" actId="20577"/>
        <pc:sldMkLst>
          <pc:docMk/>
          <pc:sldMk cId="982796117" sldId="316"/>
        </pc:sldMkLst>
        <pc:spChg chg="mod">
          <ac:chgData name="Smith,Sam" userId="S::samuelsm@colostate.edu::572ef334-c186-494d-bf5c-519a5c6524a6" providerId="AD" clId="Web-{72906676-9CC3-E1B0-AA6B-F0B236D2BEB3}" dt="2025-04-29T19:33:58.078" v="360" actId="20577"/>
          <ac:spMkLst>
            <pc:docMk/>
            <pc:sldMk cId="982796117" sldId="316"/>
            <ac:spMk id="3" creationId="{177EDD22-BBAB-58C7-E24C-59C13B53C3EC}"/>
          </ac:spMkLst>
        </pc:spChg>
        <pc:picChg chg="add mod">
          <ac:chgData name="Smith,Sam" userId="S::samuelsm@colostate.edu::572ef334-c186-494d-bf5c-519a5c6524a6" providerId="AD" clId="Web-{72906676-9CC3-E1B0-AA6B-F0B236D2BEB3}" dt="2025-04-29T18:55:35.216" v="50" actId="1076"/>
          <ac:picMkLst>
            <pc:docMk/>
            <pc:sldMk cId="982796117" sldId="316"/>
            <ac:picMk id="2" creationId="{C9219480-031D-6A10-CC2F-A74D30EF247D}"/>
          </ac:picMkLst>
        </pc:picChg>
      </pc:sldChg>
      <pc:sldChg chg="delSp modSp add replId">
        <pc:chgData name="Smith,Sam" userId="S::samuelsm@colostate.edu::572ef334-c186-494d-bf5c-519a5c6524a6" providerId="AD" clId="Web-{72906676-9CC3-E1B0-AA6B-F0B236D2BEB3}" dt="2025-04-29T18:57:07.062" v="85" actId="20577"/>
        <pc:sldMkLst>
          <pc:docMk/>
          <pc:sldMk cId="3891749378" sldId="329"/>
        </pc:sldMkLst>
        <pc:spChg chg="mod">
          <ac:chgData name="Smith,Sam" userId="S::samuelsm@colostate.edu::572ef334-c186-494d-bf5c-519a5c6524a6" providerId="AD" clId="Web-{72906676-9CC3-E1B0-AA6B-F0B236D2BEB3}" dt="2025-04-29T18:57:07.062" v="85" actId="20577"/>
          <ac:spMkLst>
            <pc:docMk/>
            <pc:sldMk cId="3891749378" sldId="329"/>
            <ac:spMk id="22" creationId="{2762CF1B-5F49-EA93-FB43-8B2660FF1E01}"/>
          </ac:spMkLst>
        </pc:spChg>
      </pc:sldChg>
    </pc:docChg>
  </pc:docChgLst>
  <pc:docChgLst>
    <pc:chgData name="Smith,Sam" userId="S::samuelsm@colostate.edu::572ef334-c186-494d-bf5c-519a5c6524a6" providerId="AD" clId="Web-{057DDF00-1334-84E7-B004-133F67B8502B}"/>
    <pc:docChg chg="modSld">
      <pc:chgData name="Smith,Sam" userId="S::samuelsm@colostate.edu::572ef334-c186-494d-bf5c-519a5c6524a6" providerId="AD" clId="Web-{057DDF00-1334-84E7-B004-133F67B8502B}" dt="2025-04-29T01:13:21.927" v="115" actId="20577"/>
      <pc:docMkLst>
        <pc:docMk/>
      </pc:docMkLst>
      <pc:sldChg chg="modSp">
        <pc:chgData name="Smith,Sam" userId="S::samuelsm@colostate.edu::572ef334-c186-494d-bf5c-519a5c6524a6" providerId="AD" clId="Web-{057DDF00-1334-84E7-B004-133F67B8502B}" dt="2025-04-29T01:03:52.301" v="4"/>
        <pc:sldMkLst>
          <pc:docMk/>
          <pc:sldMk cId="274068713" sldId="256"/>
        </pc:sldMkLst>
        <pc:spChg chg="mod">
          <ac:chgData name="Smith,Sam" userId="S::samuelsm@colostate.edu::572ef334-c186-494d-bf5c-519a5c6524a6" providerId="AD" clId="Web-{057DDF00-1334-84E7-B004-133F67B8502B}" dt="2025-04-29T01:03:52.301" v="4"/>
          <ac:spMkLst>
            <pc:docMk/>
            <pc:sldMk cId="274068713" sldId="256"/>
            <ac:spMk id="7" creationId="{B7959811-D8EE-D1DE-FD7E-B8B448F6BE2A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07:01.150" v="26"/>
        <pc:sldMkLst>
          <pc:docMk/>
          <pc:sldMk cId="239242592" sldId="259"/>
        </pc:sldMkLst>
        <pc:graphicFrameChg chg="mod modGraphic">
          <ac:chgData name="Smith,Sam" userId="S::samuelsm@colostate.edu::572ef334-c186-494d-bf5c-519a5c6524a6" providerId="AD" clId="Web-{057DDF00-1334-84E7-B004-133F67B8502B}" dt="2025-04-29T01:07:01.150" v="26"/>
          <ac:graphicFrameMkLst>
            <pc:docMk/>
            <pc:sldMk cId="239242592" sldId="259"/>
            <ac:graphicFrameMk id="6" creationId="{22F0BFFE-7E25-048B-0026-3ED033C26B4C}"/>
          </ac:graphicFrameMkLst>
        </pc:graphicFrameChg>
      </pc:sldChg>
      <pc:sldChg chg="modSp">
        <pc:chgData name="Smith,Sam" userId="S::samuelsm@colostate.edu::572ef334-c186-494d-bf5c-519a5c6524a6" providerId="AD" clId="Web-{057DDF00-1334-84E7-B004-133F67B8502B}" dt="2025-04-29T01:07:34.542" v="36"/>
        <pc:sldMkLst>
          <pc:docMk/>
          <pc:sldMk cId="3799034036" sldId="261"/>
        </pc:sldMkLst>
        <pc:spChg chg="mod">
          <ac:chgData name="Smith,Sam" userId="S::samuelsm@colostate.edu::572ef334-c186-494d-bf5c-519a5c6524a6" providerId="AD" clId="Web-{057DDF00-1334-84E7-B004-133F67B8502B}" dt="2025-04-29T01:07:32.448" v="35" actId="20577"/>
          <ac:spMkLst>
            <pc:docMk/>
            <pc:sldMk cId="3799034036" sldId="261"/>
            <ac:spMk id="13" creationId="{28CE5B7D-2819-D357-BBFB-94A8C54164A8}"/>
          </ac:spMkLst>
        </pc:spChg>
        <pc:spChg chg="mod">
          <ac:chgData name="Smith,Sam" userId="S::samuelsm@colostate.edu::572ef334-c186-494d-bf5c-519a5c6524a6" providerId="AD" clId="Web-{057DDF00-1334-84E7-B004-133F67B8502B}" dt="2025-04-29T01:07:34.542" v="36"/>
          <ac:spMkLst>
            <pc:docMk/>
            <pc:sldMk cId="3799034036" sldId="261"/>
            <ac:spMk id="14" creationId="{D2E540ED-8D5E-63F2-7787-A6CBC05F2B0B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09:13.029" v="60"/>
        <pc:sldMkLst>
          <pc:docMk/>
          <pc:sldMk cId="4260252371" sldId="262"/>
        </pc:sldMkLst>
        <pc:spChg chg="mod">
          <ac:chgData name="Smith,Sam" userId="S::samuelsm@colostate.edu::572ef334-c186-494d-bf5c-519a5c6524a6" providerId="AD" clId="Web-{057DDF00-1334-84E7-B004-133F67B8502B}" dt="2025-04-29T01:09:01.372" v="56"/>
          <ac:spMkLst>
            <pc:docMk/>
            <pc:sldMk cId="4260252371" sldId="262"/>
            <ac:spMk id="6" creationId="{1B98ED82-4D04-3056-76AF-623DE126D259}"/>
          </ac:spMkLst>
        </pc:spChg>
        <pc:spChg chg="mod">
          <ac:chgData name="Smith,Sam" userId="S::samuelsm@colostate.edu::572ef334-c186-494d-bf5c-519a5c6524a6" providerId="AD" clId="Web-{057DDF00-1334-84E7-B004-133F67B8502B}" dt="2025-04-29T01:09:07.826" v="58"/>
          <ac:spMkLst>
            <pc:docMk/>
            <pc:sldMk cId="4260252371" sldId="262"/>
            <ac:spMk id="9" creationId="{B836E853-15C3-86E0-21AE-524E9D8C231E}"/>
          </ac:spMkLst>
        </pc:spChg>
        <pc:graphicFrameChg chg="modGraphic">
          <ac:chgData name="Smith,Sam" userId="S::samuelsm@colostate.edu::572ef334-c186-494d-bf5c-519a5c6524a6" providerId="AD" clId="Web-{057DDF00-1334-84E7-B004-133F67B8502B}" dt="2025-04-29T01:09:13.029" v="60"/>
          <ac:graphicFrameMkLst>
            <pc:docMk/>
            <pc:sldMk cId="4260252371" sldId="262"/>
            <ac:graphicFrameMk id="5" creationId="{3D0E49E7-E1E8-016F-494E-60D3657B6A06}"/>
          </ac:graphicFrameMkLst>
        </pc:graphicFrameChg>
      </pc:sldChg>
      <pc:sldChg chg="modSp">
        <pc:chgData name="Smith,Sam" userId="S::samuelsm@colostate.edu::572ef334-c186-494d-bf5c-519a5c6524a6" providerId="AD" clId="Web-{057DDF00-1334-84E7-B004-133F67B8502B}" dt="2025-04-29T01:09:45.561" v="64" actId="20577"/>
        <pc:sldMkLst>
          <pc:docMk/>
          <pc:sldMk cId="3167750336" sldId="265"/>
        </pc:sldMkLst>
        <pc:spChg chg="mod">
          <ac:chgData name="Smith,Sam" userId="S::samuelsm@colostate.edu::572ef334-c186-494d-bf5c-519a5c6524a6" providerId="AD" clId="Web-{057DDF00-1334-84E7-B004-133F67B8502B}" dt="2025-04-29T01:09:45.561" v="64" actId="20577"/>
          <ac:spMkLst>
            <pc:docMk/>
            <pc:sldMk cId="3167750336" sldId="265"/>
            <ac:spMk id="6" creationId="{60992789-1910-CE3C-C458-B911ECE128A1}"/>
          </ac:spMkLst>
        </pc:spChg>
        <pc:spChg chg="mod">
          <ac:chgData name="Smith,Sam" userId="S::samuelsm@colostate.edu::572ef334-c186-494d-bf5c-519a5c6524a6" providerId="AD" clId="Web-{057DDF00-1334-84E7-B004-133F67B8502B}" dt="2025-04-29T01:09:40.561" v="61"/>
          <ac:spMkLst>
            <pc:docMk/>
            <pc:sldMk cId="3167750336" sldId="265"/>
            <ac:spMk id="7" creationId="{67CDA4B6-097D-3018-61F9-43C618401BB6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13:21.927" v="115" actId="20577"/>
        <pc:sldMkLst>
          <pc:docMk/>
          <pc:sldMk cId="1980381180" sldId="271"/>
        </pc:sldMkLst>
        <pc:graphicFrameChg chg="modGraphic">
          <ac:chgData name="Smith,Sam" userId="S::samuelsm@colostate.edu::572ef334-c186-494d-bf5c-519a5c6524a6" providerId="AD" clId="Web-{057DDF00-1334-84E7-B004-133F67B8502B}" dt="2025-04-29T01:13:21.927" v="115" actId="20577"/>
          <ac:graphicFrameMkLst>
            <pc:docMk/>
            <pc:sldMk cId="1980381180" sldId="271"/>
            <ac:graphicFrameMk id="5" creationId="{637A7EB3-A72F-A550-8550-A9AF440672A8}"/>
          </ac:graphicFrameMkLst>
        </pc:graphicFrameChg>
      </pc:sldChg>
      <pc:sldChg chg="modSp">
        <pc:chgData name="Smith,Sam" userId="S::samuelsm@colostate.edu::572ef334-c186-494d-bf5c-519a5c6524a6" providerId="AD" clId="Web-{057DDF00-1334-84E7-B004-133F67B8502B}" dt="2025-04-29T01:08:23.934" v="47" actId="20577"/>
        <pc:sldMkLst>
          <pc:docMk/>
          <pc:sldMk cId="4183998350" sldId="273"/>
        </pc:sldMkLst>
        <pc:spChg chg="mod">
          <ac:chgData name="Smith,Sam" userId="S::samuelsm@colostate.edu::572ef334-c186-494d-bf5c-519a5c6524a6" providerId="AD" clId="Web-{057DDF00-1334-84E7-B004-133F67B8502B}" dt="2025-04-29T01:08:23.934" v="47" actId="20577"/>
          <ac:spMkLst>
            <pc:docMk/>
            <pc:sldMk cId="4183998350" sldId="273"/>
            <ac:spMk id="2" creationId="{0F7CD878-BAC5-A5A6-10DF-6104A1C6941E}"/>
          </ac:spMkLst>
        </pc:spChg>
        <pc:spChg chg="mod">
          <ac:chgData name="Smith,Sam" userId="S::samuelsm@colostate.edu::572ef334-c186-494d-bf5c-519a5c6524a6" providerId="AD" clId="Web-{057DDF00-1334-84E7-B004-133F67B8502B}" dt="2025-04-29T01:08:10.699" v="45"/>
          <ac:spMkLst>
            <pc:docMk/>
            <pc:sldMk cId="4183998350" sldId="273"/>
            <ac:spMk id="3" creationId="{A2E8D602-76F7-AE55-5D25-49048A5F5A02}"/>
          </ac:spMkLst>
        </pc:spChg>
        <pc:spChg chg="mod">
          <ac:chgData name="Smith,Sam" userId="S::samuelsm@colostate.edu::572ef334-c186-494d-bf5c-519a5c6524a6" providerId="AD" clId="Web-{057DDF00-1334-84E7-B004-133F67B8502B}" dt="2025-04-29T01:08:14.105" v="46"/>
          <ac:spMkLst>
            <pc:docMk/>
            <pc:sldMk cId="4183998350" sldId="273"/>
            <ac:spMk id="4" creationId="{26901591-043F-2A46-D513-4723F5874582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07:51.495" v="40"/>
        <pc:sldMkLst>
          <pc:docMk/>
          <pc:sldMk cId="3300542538" sldId="276"/>
        </pc:sldMkLst>
        <pc:spChg chg="mod">
          <ac:chgData name="Smith,Sam" userId="S::samuelsm@colostate.edu::572ef334-c186-494d-bf5c-519a5c6524a6" providerId="AD" clId="Web-{057DDF00-1334-84E7-B004-133F67B8502B}" dt="2025-04-29T01:07:48.480" v="39"/>
          <ac:spMkLst>
            <pc:docMk/>
            <pc:sldMk cId="3300542538" sldId="276"/>
            <ac:spMk id="10" creationId="{D635ADD0-68E8-13B4-38F8-8387F96F7F9E}"/>
          </ac:spMkLst>
        </pc:spChg>
        <pc:spChg chg="mod">
          <ac:chgData name="Smith,Sam" userId="S::samuelsm@colostate.edu::572ef334-c186-494d-bf5c-519a5c6524a6" providerId="AD" clId="Web-{057DDF00-1334-84E7-B004-133F67B8502B}" dt="2025-04-29T01:07:51.495" v="40"/>
          <ac:spMkLst>
            <pc:docMk/>
            <pc:sldMk cId="3300542538" sldId="276"/>
            <ac:spMk id="12" creationId="{186124DA-7933-F929-2ADB-92C6545F293A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10:07.062" v="72" actId="20577"/>
        <pc:sldMkLst>
          <pc:docMk/>
          <pc:sldMk cId="3730565108" sldId="286"/>
        </pc:sldMkLst>
        <pc:spChg chg="mod">
          <ac:chgData name="Smith,Sam" userId="S::samuelsm@colostate.edu::572ef334-c186-494d-bf5c-519a5c6524a6" providerId="AD" clId="Web-{057DDF00-1334-84E7-B004-133F67B8502B}" dt="2025-04-29T01:10:07.062" v="72" actId="20577"/>
          <ac:spMkLst>
            <pc:docMk/>
            <pc:sldMk cId="3730565108" sldId="286"/>
            <ac:spMk id="5" creationId="{433805DD-13C7-0E78-E7DC-5DF0F3BC6700}"/>
          </ac:spMkLst>
        </pc:spChg>
        <pc:spChg chg="mod">
          <ac:chgData name="Smith,Sam" userId="S::samuelsm@colostate.edu::572ef334-c186-494d-bf5c-519a5c6524a6" providerId="AD" clId="Web-{057DDF00-1334-84E7-B004-133F67B8502B}" dt="2025-04-29T01:10:02.046" v="69"/>
          <ac:spMkLst>
            <pc:docMk/>
            <pc:sldMk cId="3730565108" sldId="286"/>
            <ac:spMk id="6" creationId="{C5DA9B0A-37DA-FC87-0E29-9AF94E062E21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07:16.166" v="32"/>
        <pc:sldMkLst>
          <pc:docMk/>
          <pc:sldMk cId="1148598270" sldId="293"/>
        </pc:sldMkLst>
        <pc:spChg chg="mod">
          <ac:chgData name="Smith,Sam" userId="S::samuelsm@colostate.edu::572ef334-c186-494d-bf5c-519a5c6524a6" providerId="AD" clId="Web-{057DDF00-1334-84E7-B004-133F67B8502B}" dt="2025-04-29T01:07:16.119" v="30"/>
          <ac:spMkLst>
            <pc:docMk/>
            <pc:sldMk cId="1148598270" sldId="293"/>
            <ac:spMk id="10" creationId="{73604085-0D1D-96CA-A5E0-21DEC22D7EF1}"/>
          </ac:spMkLst>
        </pc:spChg>
        <pc:spChg chg="mod">
          <ac:chgData name="Smith,Sam" userId="S::samuelsm@colostate.edu::572ef334-c186-494d-bf5c-519a5c6524a6" providerId="AD" clId="Web-{057DDF00-1334-84E7-B004-133F67B8502B}" dt="2025-04-29T01:07:16.119" v="31"/>
          <ac:spMkLst>
            <pc:docMk/>
            <pc:sldMk cId="1148598270" sldId="293"/>
            <ac:spMk id="14" creationId="{F396CE79-22D7-0D18-2004-DB75AD52B80D}"/>
          </ac:spMkLst>
        </pc:spChg>
        <pc:spChg chg="mod">
          <ac:chgData name="Smith,Sam" userId="S::samuelsm@colostate.edu::572ef334-c186-494d-bf5c-519a5c6524a6" providerId="AD" clId="Web-{057DDF00-1334-84E7-B004-133F67B8502B}" dt="2025-04-29T01:07:07.838" v="29"/>
          <ac:spMkLst>
            <pc:docMk/>
            <pc:sldMk cId="1148598270" sldId="293"/>
            <ac:spMk id="19" creationId="{76A9EF17-31D9-5C8C-7764-477AFBB067E0}"/>
          </ac:spMkLst>
        </pc:spChg>
        <pc:spChg chg="mod">
          <ac:chgData name="Smith,Sam" userId="S::samuelsm@colostate.edu::572ef334-c186-494d-bf5c-519a5c6524a6" providerId="AD" clId="Web-{057DDF00-1334-84E7-B004-133F67B8502B}" dt="2025-04-29T01:07:07.807" v="27"/>
          <ac:spMkLst>
            <pc:docMk/>
            <pc:sldMk cId="1148598270" sldId="293"/>
            <ac:spMk id="20" creationId="{70CA65A0-FDAE-FB24-CD9C-7628A4ED5FB8}"/>
          </ac:spMkLst>
        </pc:spChg>
        <pc:spChg chg="mod">
          <ac:chgData name="Smith,Sam" userId="S::samuelsm@colostate.edu::572ef334-c186-494d-bf5c-519a5c6524a6" providerId="AD" clId="Web-{057DDF00-1334-84E7-B004-133F67B8502B}" dt="2025-04-29T01:07:07.807" v="28"/>
          <ac:spMkLst>
            <pc:docMk/>
            <pc:sldMk cId="1148598270" sldId="293"/>
            <ac:spMk id="21" creationId="{525C53D8-401B-49F3-F7A9-DF537D161087}"/>
          </ac:spMkLst>
        </pc:spChg>
        <pc:spChg chg="mod">
          <ac:chgData name="Smith,Sam" userId="S::samuelsm@colostate.edu::572ef334-c186-494d-bf5c-519a5c6524a6" providerId="AD" clId="Web-{057DDF00-1334-84E7-B004-133F67B8502B}" dt="2025-04-29T01:07:16.166" v="32"/>
          <ac:spMkLst>
            <pc:docMk/>
            <pc:sldMk cId="1148598270" sldId="293"/>
            <ac:spMk id="22" creationId="{F11F22D6-7D3A-F780-9071-1192EF6E5087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10:28.687" v="76" actId="20577"/>
        <pc:sldMkLst>
          <pc:docMk/>
          <pc:sldMk cId="1618972154" sldId="306"/>
        </pc:sldMkLst>
        <pc:spChg chg="mod">
          <ac:chgData name="Smith,Sam" userId="S::samuelsm@colostate.edu::572ef334-c186-494d-bf5c-519a5c6524a6" providerId="AD" clId="Web-{057DDF00-1334-84E7-B004-133F67B8502B}" dt="2025-04-29T01:10:28.687" v="76" actId="20577"/>
          <ac:spMkLst>
            <pc:docMk/>
            <pc:sldMk cId="1618972154" sldId="306"/>
            <ac:spMk id="4" creationId="{FDF68D48-1E1E-4A3F-C0E0-0FD0394F1C0E}"/>
          </ac:spMkLst>
        </pc:spChg>
        <pc:spChg chg="mod">
          <ac:chgData name="Smith,Sam" userId="S::samuelsm@colostate.edu::572ef334-c186-494d-bf5c-519a5c6524a6" providerId="AD" clId="Web-{057DDF00-1334-84E7-B004-133F67B8502B}" dt="2025-04-29T01:10:23.734" v="74"/>
          <ac:spMkLst>
            <pc:docMk/>
            <pc:sldMk cId="1618972154" sldId="306"/>
            <ac:spMk id="6" creationId="{B23C5F20-989A-5BCA-CDE4-35EABADC86CD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08:05.605" v="44"/>
        <pc:sldMkLst>
          <pc:docMk/>
          <pc:sldMk cId="1294061948" sldId="311"/>
        </pc:sldMkLst>
        <pc:spChg chg="mod">
          <ac:chgData name="Smith,Sam" userId="S::samuelsm@colostate.edu::572ef334-c186-494d-bf5c-519a5c6524a6" providerId="AD" clId="Web-{057DDF00-1334-84E7-B004-133F67B8502B}" dt="2025-04-29T01:08:05.605" v="44"/>
          <ac:spMkLst>
            <pc:docMk/>
            <pc:sldMk cId="1294061948" sldId="311"/>
            <ac:spMk id="22" creationId="{5AB4F6CB-F932-05B6-B9A0-70E0BE3CD117}"/>
          </ac:spMkLst>
        </pc:spChg>
        <pc:spChg chg="mod">
          <ac:chgData name="Smith,Sam" userId="S::samuelsm@colostate.edu::572ef334-c186-494d-bf5c-519a5c6524a6" providerId="AD" clId="Web-{057DDF00-1334-84E7-B004-133F67B8502B}" dt="2025-04-29T01:08:00.714" v="41"/>
          <ac:spMkLst>
            <pc:docMk/>
            <pc:sldMk cId="1294061948" sldId="311"/>
            <ac:spMk id="23" creationId="{F4F8A981-B388-0722-B917-65392F40990C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09:56.780" v="68" actId="20577"/>
        <pc:sldMkLst>
          <pc:docMk/>
          <pc:sldMk cId="982796117" sldId="316"/>
        </pc:sldMkLst>
        <pc:spChg chg="mod">
          <ac:chgData name="Smith,Sam" userId="S::samuelsm@colostate.edu::572ef334-c186-494d-bf5c-519a5c6524a6" providerId="AD" clId="Web-{057DDF00-1334-84E7-B004-133F67B8502B}" dt="2025-04-29T01:09:56.780" v="68" actId="20577"/>
          <ac:spMkLst>
            <pc:docMk/>
            <pc:sldMk cId="982796117" sldId="316"/>
            <ac:spMk id="6" creationId="{39874C3E-AFC8-4407-6899-656851FAB368}"/>
          </ac:spMkLst>
        </pc:spChg>
        <pc:spChg chg="mod">
          <ac:chgData name="Smith,Sam" userId="S::samuelsm@colostate.edu::572ef334-c186-494d-bf5c-519a5c6524a6" providerId="AD" clId="Web-{057DDF00-1334-84E7-B004-133F67B8502B}" dt="2025-04-29T01:09:52.218" v="66"/>
          <ac:spMkLst>
            <pc:docMk/>
            <pc:sldMk cId="982796117" sldId="316"/>
            <ac:spMk id="7" creationId="{0365DB29-4DA7-5A77-4B16-1E000DD121AD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10:37.453" v="80" actId="20577"/>
        <pc:sldMkLst>
          <pc:docMk/>
          <pc:sldMk cId="4200680057" sldId="317"/>
        </pc:sldMkLst>
        <pc:spChg chg="mod">
          <ac:chgData name="Smith,Sam" userId="S::samuelsm@colostate.edu::572ef334-c186-494d-bf5c-519a5c6524a6" providerId="AD" clId="Web-{057DDF00-1334-84E7-B004-133F67B8502B}" dt="2025-04-29T01:10:37.453" v="80" actId="20577"/>
          <ac:spMkLst>
            <pc:docMk/>
            <pc:sldMk cId="4200680057" sldId="317"/>
            <ac:spMk id="4" creationId="{188CF4AC-A6C7-3BAA-4F06-8CCD70156996}"/>
          </ac:spMkLst>
        </pc:spChg>
        <pc:spChg chg="mod">
          <ac:chgData name="Smith,Sam" userId="S::samuelsm@colostate.edu::572ef334-c186-494d-bf5c-519a5c6524a6" providerId="AD" clId="Web-{057DDF00-1334-84E7-B004-133F67B8502B}" dt="2025-04-29T01:10:32.141" v="77"/>
          <ac:spMkLst>
            <pc:docMk/>
            <pc:sldMk cId="4200680057" sldId="317"/>
            <ac:spMk id="6" creationId="{95499087-DF49-F164-EADE-0183ED885116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10:44.813" v="84" actId="20577"/>
        <pc:sldMkLst>
          <pc:docMk/>
          <pc:sldMk cId="1766685199" sldId="318"/>
        </pc:sldMkLst>
        <pc:spChg chg="mod">
          <ac:chgData name="Smith,Sam" userId="S::samuelsm@colostate.edu::572ef334-c186-494d-bf5c-519a5c6524a6" providerId="AD" clId="Web-{057DDF00-1334-84E7-B004-133F67B8502B}" dt="2025-04-29T01:10:44.813" v="84" actId="20577"/>
          <ac:spMkLst>
            <pc:docMk/>
            <pc:sldMk cId="1766685199" sldId="318"/>
            <ac:spMk id="6" creationId="{512F6013-28A3-AEB8-CD75-416F77DBFFCA}"/>
          </ac:spMkLst>
        </pc:spChg>
        <pc:spChg chg="mod">
          <ac:chgData name="Smith,Sam" userId="S::samuelsm@colostate.edu::572ef334-c186-494d-bf5c-519a5c6524a6" providerId="AD" clId="Web-{057DDF00-1334-84E7-B004-133F67B8502B}" dt="2025-04-29T01:10:42.219" v="82"/>
          <ac:spMkLst>
            <pc:docMk/>
            <pc:sldMk cId="1766685199" sldId="318"/>
            <ac:spMk id="7" creationId="{AFD085ED-D7FF-0568-5CCD-89CF4CFEA044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08:40.903" v="52" actId="20577"/>
        <pc:sldMkLst>
          <pc:docMk/>
          <pc:sldMk cId="3069745464" sldId="325"/>
        </pc:sldMkLst>
        <pc:spChg chg="mod">
          <ac:chgData name="Smith,Sam" userId="S::samuelsm@colostate.edu::572ef334-c186-494d-bf5c-519a5c6524a6" providerId="AD" clId="Web-{057DDF00-1334-84E7-B004-133F67B8502B}" dt="2025-04-29T01:08:40.903" v="52" actId="20577"/>
          <ac:spMkLst>
            <pc:docMk/>
            <pc:sldMk cId="3069745464" sldId="325"/>
            <ac:spMk id="2" creationId="{848D2BB0-3E44-5539-22A2-57414449FED7}"/>
          </ac:spMkLst>
        </pc:spChg>
        <pc:spChg chg="mod">
          <ac:chgData name="Smith,Sam" userId="S::samuelsm@colostate.edu::572ef334-c186-494d-bf5c-519a5c6524a6" providerId="AD" clId="Web-{057DDF00-1334-84E7-B004-133F67B8502B}" dt="2025-04-29T01:08:34.106" v="50"/>
          <ac:spMkLst>
            <pc:docMk/>
            <pc:sldMk cId="3069745464" sldId="325"/>
            <ac:spMk id="3" creationId="{45E9EBB4-F86C-EC7D-2F5B-3103BF461337}"/>
          </ac:spMkLst>
        </pc:spChg>
        <pc:spChg chg="mod">
          <ac:chgData name="Smith,Sam" userId="S::samuelsm@colostate.edu::572ef334-c186-494d-bf5c-519a5c6524a6" providerId="AD" clId="Web-{057DDF00-1334-84E7-B004-133F67B8502B}" dt="2025-04-29T01:08:37.137" v="51"/>
          <ac:spMkLst>
            <pc:docMk/>
            <pc:sldMk cId="3069745464" sldId="325"/>
            <ac:spMk id="4" creationId="{7E44D89B-0E69-95BF-5E6F-9FD688E448ED}"/>
          </ac:spMkLst>
        </pc:spChg>
      </pc:sldChg>
      <pc:sldChg chg="modSp">
        <pc:chgData name="Smith,Sam" userId="S::samuelsm@colostate.edu::572ef334-c186-494d-bf5c-519a5c6524a6" providerId="AD" clId="Web-{057DDF00-1334-84E7-B004-133F67B8502B}" dt="2025-04-29T01:08:49.997" v="55" actId="20577"/>
        <pc:sldMkLst>
          <pc:docMk/>
          <pc:sldMk cId="4091719437" sldId="326"/>
        </pc:sldMkLst>
        <pc:spChg chg="mod">
          <ac:chgData name="Smith,Sam" userId="S::samuelsm@colostate.edu::572ef334-c186-494d-bf5c-519a5c6524a6" providerId="AD" clId="Web-{057DDF00-1334-84E7-B004-133F67B8502B}" dt="2025-04-29T01:08:49.997" v="55" actId="20577"/>
          <ac:spMkLst>
            <pc:docMk/>
            <pc:sldMk cId="4091719437" sldId="326"/>
            <ac:spMk id="2" creationId="{E014B279-B7A4-94F1-BC5F-020B346DA4B6}"/>
          </ac:spMkLst>
        </pc:spChg>
        <pc:spChg chg="mod">
          <ac:chgData name="Smith,Sam" userId="S::samuelsm@colostate.edu::572ef334-c186-494d-bf5c-519a5c6524a6" providerId="AD" clId="Web-{057DDF00-1334-84E7-B004-133F67B8502B}" dt="2025-04-29T01:08:47.075" v="54"/>
          <ac:spMkLst>
            <pc:docMk/>
            <pc:sldMk cId="4091719437" sldId="326"/>
            <ac:spMk id="3" creationId="{0B05BC40-4AAB-D7FD-F677-0A2877F851F3}"/>
          </ac:spMkLst>
        </pc:spChg>
        <pc:spChg chg="mod">
          <ac:chgData name="Smith,Sam" userId="S::samuelsm@colostate.edu::572ef334-c186-494d-bf5c-519a5c6524a6" providerId="AD" clId="Web-{057DDF00-1334-84E7-B004-133F67B8502B}" dt="2025-04-29T01:08:44.606" v="53"/>
          <ac:spMkLst>
            <pc:docMk/>
            <pc:sldMk cId="4091719437" sldId="326"/>
            <ac:spMk id="4" creationId="{30F5BE05-C887-F74E-727A-DCA56AFC40E7}"/>
          </ac:spMkLst>
        </pc:spChg>
      </pc:sldChg>
    </pc:docChg>
  </pc:docChgLst>
  <pc:docChgLst>
    <pc:chgData name="Curry,Xander" userId="S::curryas@colostate.edu::4c35a5e0-f9bd-4e46-ade1-e63bb8914ec3" providerId="AD" clId="Web-{E0905666-F68C-1B82-A43A-CF894823FFC5}"/>
    <pc:docChg chg="modSld">
      <pc:chgData name="Curry,Xander" userId="S::curryas@colostate.edu::4c35a5e0-f9bd-4e46-ade1-e63bb8914ec3" providerId="AD" clId="Web-{E0905666-F68C-1B82-A43A-CF894823FFC5}" dt="2025-05-01T17:46:25.924" v="17" actId="20577"/>
      <pc:docMkLst>
        <pc:docMk/>
      </pc:docMkLst>
      <pc:sldChg chg="modSp">
        <pc:chgData name="Curry,Xander" userId="S::curryas@colostate.edu::4c35a5e0-f9bd-4e46-ade1-e63bb8914ec3" providerId="AD" clId="Web-{E0905666-F68C-1B82-A43A-CF894823FFC5}" dt="2025-05-01T17:43:21.033" v="7" actId="20577"/>
        <pc:sldMkLst>
          <pc:docMk/>
          <pc:sldMk cId="2628383489" sldId="278"/>
        </pc:sldMkLst>
        <pc:spChg chg="mod">
          <ac:chgData name="Curry,Xander" userId="S::curryas@colostate.edu::4c35a5e0-f9bd-4e46-ade1-e63bb8914ec3" providerId="AD" clId="Web-{E0905666-F68C-1B82-A43A-CF894823FFC5}" dt="2025-05-01T17:43:21.033" v="7" actId="20577"/>
          <ac:spMkLst>
            <pc:docMk/>
            <pc:sldMk cId="2628383489" sldId="278"/>
            <ac:spMk id="16" creationId="{6D34E12A-523B-E888-B185-03D880C693E7}"/>
          </ac:spMkLst>
        </pc:spChg>
      </pc:sldChg>
      <pc:sldChg chg="modSp">
        <pc:chgData name="Curry,Xander" userId="S::curryas@colostate.edu::4c35a5e0-f9bd-4e46-ade1-e63bb8914ec3" providerId="AD" clId="Web-{E0905666-F68C-1B82-A43A-CF894823FFC5}" dt="2025-05-01T17:46:25.924" v="17" actId="20577"/>
        <pc:sldMkLst>
          <pc:docMk/>
          <pc:sldMk cId="2789053984" sldId="330"/>
        </pc:sldMkLst>
        <pc:spChg chg="mod">
          <ac:chgData name="Curry,Xander" userId="S::curryas@colostate.edu::4c35a5e0-f9bd-4e46-ade1-e63bb8914ec3" providerId="AD" clId="Web-{E0905666-F68C-1B82-A43A-CF894823FFC5}" dt="2025-05-01T17:46:25.924" v="17" actId="20577"/>
          <ac:spMkLst>
            <pc:docMk/>
            <pc:sldMk cId="2789053984" sldId="330"/>
            <ac:spMk id="20" creationId="{FB62B67F-4EED-E946-9D52-C4C578BB2EB6}"/>
          </ac:spMkLst>
        </pc:spChg>
      </pc:sldChg>
    </pc:docChg>
  </pc:docChgLst>
  <pc:docChgLst>
    <pc:chgData name="Miller,Jacob" userId="3a0b3662-37d9-4cf6-b8d2-0c0efea34894" providerId="ADAL" clId="{39AEBCB1-BDE1-1D49-A3A9-8A9FADBDCC03}"/>
    <pc:docChg chg="modSld">
      <pc:chgData name="Miller,Jacob" userId="3a0b3662-37d9-4cf6-b8d2-0c0efea34894" providerId="ADAL" clId="{39AEBCB1-BDE1-1D49-A3A9-8A9FADBDCC03}" dt="2025-05-07T20:59:39.615" v="3" actId="1035"/>
      <pc:docMkLst>
        <pc:docMk/>
      </pc:docMkLst>
      <pc:sldChg chg="modSp mod">
        <pc:chgData name="Miller,Jacob" userId="3a0b3662-37d9-4cf6-b8d2-0c0efea34894" providerId="ADAL" clId="{39AEBCB1-BDE1-1D49-A3A9-8A9FADBDCC03}" dt="2025-05-07T20:59:39.615" v="3" actId="1035"/>
        <pc:sldMkLst>
          <pc:docMk/>
          <pc:sldMk cId="1618972154" sldId="306"/>
        </pc:sldMkLst>
        <pc:picChg chg="mod">
          <ac:chgData name="Miller,Jacob" userId="3a0b3662-37d9-4cf6-b8d2-0c0efea34894" providerId="ADAL" clId="{39AEBCB1-BDE1-1D49-A3A9-8A9FADBDCC03}" dt="2025-05-07T20:59:39.615" v="3" actId="1035"/>
          <ac:picMkLst>
            <pc:docMk/>
            <pc:sldMk cId="1618972154" sldId="306"/>
            <ac:picMk id="2" creationId="{3CC3EDF2-27DB-AC1E-94C3-BF066A654C4B}"/>
          </ac:picMkLst>
        </pc:picChg>
      </pc:sldChg>
    </pc:docChg>
  </pc:docChgLst>
  <pc:docChgLst>
    <pc:chgData name="Curry,Xander" userId="S::curryas@colostate.edu::4c35a5e0-f9bd-4e46-ade1-e63bb8914ec3" providerId="AD" clId="Web-{0F339EAB-0BE4-F3FE-757A-5BD7DBD9B52D}"/>
    <pc:docChg chg="modSld">
      <pc:chgData name="Curry,Xander" userId="S::curryas@colostate.edu::4c35a5e0-f9bd-4e46-ade1-e63bb8914ec3" providerId="AD" clId="Web-{0F339EAB-0BE4-F3FE-757A-5BD7DBD9B52D}" dt="2025-04-27T20:58:31.996" v="65" actId="1076"/>
      <pc:docMkLst>
        <pc:docMk/>
      </pc:docMkLst>
      <pc:sldChg chg="addSp delSp modSp">
        <pc:chgData name="Curry,Xander" userId="S::curryas@colostate.edu::4c35a5e0-f9bd-4e46-ade1-e63bb8914ec3" providerId="AD" clId="Web-{0F339EAB-0BE4-F3FE-757A-5BD7DBD9B52D}" dt="2025-04-27T20:50:54.104" v="44" actId="1076"/>
        <pc:sldMkLst>
          <pc:docMk/>
          <pc:sldMk cId="982796117" sldId="316"/>
        </pc:sldMkLst>
      </pc:sldChg>
      <pc:sldChg chg="addSp modSp">
        <pc:chgData name="Curry,Xander" userId="S::curryas@colostate.edu::4c35a5e0-f9bd-4e46-ade1-e63bb8914ec3" providerId="AD" clId="Web-{0F339EAB-0BE4-F3FE-757A-5BD7DBD9B52D}" dt="2025-04-27T20:58:31.996" v="65" actId="1076"/>
        <pc:sldMkLst>
          <pc:docMk/>
          <pc:sldMk cId="2402252832" sldId="328"/>
        </pc:sldMkLst>
        <pc:picChg chg="add mod">
          <ac:chgData name="Curry,Xander" userId="S::curryas@colostate.edu::4c35a5e0-f9bd-4e46-ade1-e63bb8914ec3" providerId="AD" clId="Web-{0F339EAB-0BE4-F3FE-757A-5BD7DBD9B52D}" dt="2025-04-27T20:52:04.370" v="52" actId="1076"/>
          <ac:picMkLst>
            <pc:docMk/>
            <pc:sldMk cId="2402252832" sldId="328"/>
            <ac:picMk id="2" creationId="{0BF22362-7FC9-7BF5-8BA1-ACCDD3F767B3}"/>
          </ac:picMkLst>
        </pc:picChg>
        <pc:picChg chg="add mod">
          <ac:chgData name="Curry,Xander" userId="S::curryas@colostate.edu::4c35a5e0-f9bd-4e46-ade1-e63bb8914ec3" providerId="AD" clId="Web-{0F339EAB-0BE4-F3FE-757A-5BD7DBD9B52D}" dt="2025-04-27T20:49:15.286" v="34" actId="1076"/>
          <ac:picMkLst>
            <pc:docMk/>
            <pc:sldMk cId="2402252832" sldId="328"/>
            <ac:picMk id="4" creationId="{5473BACA-C8A7-9EF2-5283-C0245FC39DAC}"/>
          </ac:picMkLst>
        </pc:picChg>
        <pc:picChg chg="add mod">
          <ac:chgData name="Curry,Xander" userId="S::curryas@colostate.edu::4c35a5e0-f9bd-4e46-ade1-e63bb8914ec3" providerId="AD" clId="Web-{0F339EAB-0BE4-F3FE-757A-5BD7DBD9B52D}" dt="2025-04-27T20:52:14.308" v="61" actId="1076"/>
          <ac:picMkLst>
            <pc:docMk/>
            <pc:sldMk cId="2402252832" sldId="328"/>
            <ac:picMk id="5" creationId="{AE57B28B-7C65-7C62-AF66-F97771AAA8B4}"/>
          </ac:picMkLst>
        </pc:picChg>
        <pc:picChg chg="add mod">
          <ac:chgData name="Curry,Xander" userId="S::curryas@colostate.edu::4c35a5e0-f9bd-4e46-ade1-e63bb8914ec3" providerId="AD" clId="Web-{0F339EAB-0BE4-F3FE-757A-5BD7DBD9B52D}" dt="2025-04-27T20:52:12.698" v="59" actId="1076"/>
          <ac:picMkLst>
            <pc:docMk/>
            <pc:sldMk cId="2402252832" sldId="328"/>
            <ac:picMk id="8" creationId="{427AA281-B48E-D8DE-106E-C8DA58911ADE}"/>
          </ac:picMkLst>
        </pc:picChg>
        <pc:picChg chg="add mod">
          <ac:chgData name="Curry,Xander" userId="S::curryas@colostate.edu::4c35a5e0-f9bd-4e46-ade1-e63bb8914ec3" providerId="AD" clId="Web-{0F339EAB-0BE4-F3FE-757A-5BD7DBD9B52D}" dt="2025-04-27T20:52:13.558" v="60" actId="1076"/>
          <ac:picMkLst>
            <pc:docMk/>
            <pc:sldMk cId="2402252832" sldId="328"/>
            <ac:picMk id="9" creationId="{0C495046-EE56-4EC9-FADB-2177F761D6AE}"/>
          </ac:picMkLst>
        </pc:picChg>
        <pc:picChg chg="add mod">
          <ac:chgData name="Curry,Xander" userId="S::curryas@colostate.edu::4c35a5e0-f9bd-4e46-ade1-e63bb8914ec3" providerId="AD" clId="Web-{0F339EAB-0BE4-F3FE-757A-5BD7DBD9B52D}" dt="2025-04-27T20:52:08.401" v="55" actId="1076"/>
          <ac:picMkLst>
            <pc:docMk/>
            <pc:sldMk cId="2402252832" sldId="328"/>
            <ac:picMk id="10" creationId="{27106BF7-E679-1A17-B27B-2A3898B9BB3C}"/>
          </ac:picMkLst>
        </pc:picChg>
        <pc:picChg chg="add mod">
          <ac:chgData name="Curry,Xander" userId="S::curryas@colostate.edu::4c35a5e0-f9bd-4e46-ade1-e63bb8914ec3" providerId="AD" clId="Web-{0F339EAB-0BE4-F3FE-757A-5BD7DBD9B52D}" dt="2025-04-27T20:52:09.136" v="56" actId="1076"/>
          <ac:picMkLst>
            <pc:docMk/>
            <pc:sldMk cId="2402252832" sldId="328"/>
            <ac:picMk id="11" creationId="{20064484-F3B0-E82F-6765-4EBA785A43A3}"/>
          </ac:picMkLst>
        </pc:picChg>
        <pc:picChg chg="add mod">
          <ac:chgData name="Curry,Xander" userId="S::curryas@colostate.edu::4c35a5e0-f9bd-4e46-ade1-e63bb8914ec3" providerId="AD" clId="Web-{0F339EAB-0BE4-F3FE-757A-5BD7DBD9B52D}" dt="2025-04-27T20:52:11.855" v="58" actId="1076"/>
          <ac:picMkLst>
            <pc:docMk/>
            <pc:sldMk cId="2402252832" sldId="328"/>
            <ac:picMk id="12" creationId="{2A3E78A0-C8D0-0162-7850-C7447FF45776}"/>
          </ac:picMkLst>
        </pc:picChg>
        <pc:picChg chg="add mod">
          <ac:chgData name="Curry,Xander" userId="S::curryas@colostate.edu::4c35a5e0-f9bd-4e46-ade1-e63bb8914ec3" providerId="AD" clId="Web-{0F339EAB-0BE4-F3FE-757A-5BD7DBD9B52D}" dt="2025-04-27T20:58:31.996" v="65" actId="1076"/>
          <ac:picMkLst>
            <pc:docMk/>
            <pc:sldMk cId="2402252832" sldId="328"/>
            <ac:picMk id="13" creationId="{90653D7E-9F32-8569-3DB1-62E8E2F133E9}"/>
          </ac:picMkLst>
        </pc:picChg>
      </pc:sldChg>
    </pc:docChg>
  </pc:docChgLst>
  <pc:docChgLst>
    <pc:chgData name="Craft,Brenner" userId="6e4a90fa-8524-4b62-bf09-542a786f58cd" providerId="ADAL" clId="{50FB424A-5FE1-4263-86BF-C0ADBDAB1E95}"/>
    <pc:docChg chg="undo custSel modSld">
      <pc:chgData name="Craft,Brenner" userId="6e4a90fa-8524-4b62-bf09-542a786f58cd" providerId="ADAL" clId="{50FB424A-5FE1-4263-86BF-C0ADBDAB1E95}" dt="2025-05-01T17:54:56.662" v="617" actId="14100"/>
      <pc:docMkLst>
        <pc:docMk/>
      </pc:docMkLst>
      <pc:sldChg chg="modSp mod">
        <pc:chgData name="Craft,Brenner" userId="6e4a90fa-8524-4b62-bf09-542a786f58cd" providerId="ADAL" clId="{50FB424A-5FE1-4263-86BF-C0ADBDAB1E95}" dt="2025-05-01T17:19:37.778" v="596" actId="1076"/>
        <pc:sldMkLst>
          <pc:docMk/>
          <pc:sldMk cId="239242592" sldId="259"/>
        </pc:sldMkLst>
        <pc:graphicFrameChg chg="mod modGraphic">
          <ac:chgData name="Craft,Brenner" userId="6e4a90fa-8524-4b62-bf09-542a786f58cd" providerId="ADAL" clId="{50FB424A-5FE1-4263-86BF-C0ADBDAB1E95}" dt="2025-05-01T17:19:37.778" v="596" actId="1076"/>
          <ac:graphicFrameMkLst>
            <pc:docMk/>
            <pc:sldMk cId="239242592" sldId="259"/>
            <ac:graphicFrameMk id="6" creationId="{22F0BFFE-7E25-048B-0026-3ED033C26B4C}"/>
          </ac:graphicFrameMkLst>
        </pc:graphicFrameChg>
      </pc:sldChg>
      <pc:sldChg chg="addSp modSp mod">
        <pc:chgData name="Craft,Brenner" userId="6e4a90fa-8524-4b62-bf09-542a786f58cd" providerId="ADAL" clId="{50FB424A-5FE1-4263-86BF-C0ADBDAB1E95}" dt="2025-04-29T19:12:15.096" v="65" actId="20577"/>
        <pc:sldMkLst>
          <pc:docMk/>
          <pc:sldMk cId="4260252371" sldId="262"/>
        </pc:sldMkLst>
        <pc:graphicFrameChg chg="modGraphic">
          <ac:chgData name="Craft,Brenner" userId="6e4a90fa-8524-4b62-bf09-542a786f58cd" providerId="ADAL" clId="{50FB424A-5FE1-4263-86BF-C0ADBDAB1E95}" dt="2025-04-29T19:12:15.096" v="65" actId="20577"/>
          <ac:graphicFrameMkLst>
            <pc:docMk/>
            <pc:sldMk cId="4260252371" sldId="262"/>
            <ac:graphicFrameMk id="5" creationId="{3D0E49E7-E1E8-016F-494E-60D3657B6A06}"/>
          </ac:graphicFrameMkLst>
        </pc:graphicFrameChg>
      </pc:sldChg>
      <pc:sldChg chg="modSp mod">
        <pc:chgData name="Craft,Brenner" userId="6e4a90fa-8524-4b62-bf09-542a786f58cd" providerId="ADAL" clId="{50FB424A-5FE1-4263-86BF-C0ADBDAB1E95}" dt="2025-04-29T19:35:18.737" v="507" actId="20577"/>
        <pc:sldMkLst>
          <pc:docMk/>
          <pc:sldMk cId="3730565108" sldId="286"/>
        </pc:sldMkLst>
        <pc:spChg chg="mod">
          <ac:chgData name="Craft,Brenner" userId="6e4a90fa-8524-4b62-bf09-542a786f58cd" providerId="ADAL" clId="{50FB424A-5FE1-4263-86BF-C0ADBDAB1E95}" dt="2025-04-29T19:35:18.737" v="507" actId="20577"/>
          <ac:spMkLst>
            <pc:docMk/>
            <pc:sldMk cId="3730565108" sldId="286"/>
            <ac:spMk id="3" creationId="{7E116C69-469B-9BE8-9070-D7D99EAFB2F5}"/>
          </ac:spMkLst>
        </pc:spChg>
      </pc:sldChg>
      <pc:sldChg chg="modSp mod">
        <pc:chgData name="Craft,Brenner" userId="6e4a90fa-8524-4b62-bf09-542a786f58cd" providerId="ADAL" clId="{50FB424A-5FE1-4263-86BF-C0ADBDAB1E95}" dt="2025-04-29T19:27:28.718" v="351" actId="20577"/>
        <pc:sldMkLst>
          <pc:docMk/>
          <pc:sldMk cId="126514883" sldId="294"/>
        </pc:sldMkLst>
        <pc:spChg chg="mod">
          <ac:chgData name="Craft,Brenner" userId="6e4a90fa-8524-4b62-bf09-542a786f58cd" providerId="ADAL" clId="{50FB424A-5FE1-4263-86BF-C0ADBDAB1E95}" dt="2025-04-29T19:27:28.718" v="351" actId="20577"/>
          <ac:spMkLst>
            <pc:docMk/>
            <pc:sldMk cId="126514883" sldId="294"/>
            <ac:spMk id="5" creationId="{A5373C7A-7A0F-A72D-85A0-F406300910CB}"/>
          </ac:spMkLst>
        </pc:spChg>
      </pc:sldChg>
      <pc:sldChg chg="addSp delSp modSp mod">
        <pc:chgData name="Craft,Brenner" userId="6e4a90fa-8524-4b62-bf09-542a786f58cd" providerId="ADAL" clId="{50FB424A-5FE1-4263-86BF-C0ADBDAB1E95}" dt="2025-04-29T19:27:54.390" v="354" actId="20577"/>
        <pc:sldMkLst>
          <pc:docMk/>
          <pc:sldMk cId="540111061" sldId="295"/>
        </pc:sldMkLst>
        <pc:spChg chg="add mod">
          <ac:chgData name="Craft,Brenner" userId="6e4a90fa-8524-4b62-bf09-542a786f58cd" providerId="ADAL" clId="{50FB424A-5FE1-4263-86BF-C0ADBDAB1E95}" dt="2025-04-29T19:17:30.925" v="115" actId="2085"/>
          <ac:spMkLst>
            <pc:docMk/>
            <pc:sldMk cId="540111061" sldId="295"/>
            <ac:spMk id="2" creationId="{F2B6B0A0-F302-7797-A184-4A540C1CF46A}"/>
          </ac:spMkLst>
        </pc:spChg>
        <pc:spChg chg="mod">
          <ac:chgData name="Craft,Brenner" userId="6e4a90fa-8524-4b62-bf09-542a786f58cd" providerId="ADAL" clId="{50FB424A-5FE1-4263-86BF-C0ADBDAB1E95}" dt="2025-04-29T19:27:54.390" v="354" actId="20577"/>
          <ac:spMkLst>
            <pc:docMk/>
            <pc:sldMk cId="540111061" sldId="295"/>
            <ac:spMk id="5" creationId="{A5373C7A-7A0F-A72D-85A0-F406300910CB}"/>
          </ac:spMkLst>
        </pc:spChg>
        <pc:spChg chg="add mod">
          <ac:chgData name="Craft,Brenner" userId="6e4a90fa-8524-4b62-bf09-542a786f58cd" providerId="ADAL" clId="{50FB424A-5FE1-4263-86BF-C0ADBDAB1E95}" dt="2025-04-29T19:17:19.869" v="114" actId="14100"/>
          <ac:spMkLst>
            <pc:docMk/>
            <pc:sldMk cId="540111061" sldId="295"/>
            <ac:spMk id="8" creationId="{52D91FAB-5B6E-FC9B-506A-D62F7F340A50}"/>
          </ac:spMkLst>
        </pc:spChg>
        <pc:spChg chg="mod">
          <ac:chgData name="Craft,Brenner" userId="6e4a90fa-8524-4b62-bf09-542a786f58cd" providerId="ADAL" clId="{50FB424A-5FE1-4263-86BF-C0ADBDAB1E95}" dt="2025-04-29T19:14:46.329" v="75" actId="1076"/>
          <ac:spMkLst>
            <pc:docMk/>
            <pc:sldMk cId="540111061" sldId="295"/>
            <ac:spMk id="9" creationId="{8C1D3B75-ED77-F0D4-FC07-E591EFEEFDBF}"/>
          </ac:spMkLst>
        </pc:spChg>
        <pc:picChg chg="mod">
          <ac:chgData name="Craft,Brenner" userId="6e4a90fa-8524-4b62-bf09-542a786f58cd" providerId="ADAL" clId="{50FB424A-5FE1-4263-86BF-C0ADBDAB1E95}" dt="2025-04-29T19:14:26.003" v="69" actId="1076"/>
          <ac:picMkLst>
            <pc:docMk/>
            <pc:sldMk cId="540111061" sldId="295"/>
            <ac:picMk id="6" creationId="{673861F2-EA1F-9808-50C2-6A4CB89CC10C}"/>
          </ac:picMkLst>
        </pc:picChg>
        <pc:picChg chg="mod">
          <ac:chgData name="Craft,Brenner" userId="6e4a90fa-8524-4b62-bf09-542a786f58cd" providerId="ADAL" clId="{50FB424A-5FE1-4263-86BF-C0ADBDAB1E95}" dt="2025-04-29T19:14:32.646" v="71" actId="14100"/>
          <ac:picMkLst>
            <pc:docMk/>
            <pc:sldMk cId="540111061" sldId="295"/>
            <ac:picMk id="7" creationId="{6A6A6EB5-3D2A-A5D8-E90C-0CAABF0C1F03}"/>
          </ac:picMkLst>
        </pc:picChg>
      </pc:sldChg>
      <pc:sldChg chg="modSp mod">
        <pc:chgData name="Craft,Brenner" userId="6e4a90fa-8524-4b62-bf09-542a786f58cd" providerId="ADAL" clId="{50FB424A-5FE1-4263-86BF-C0ADBDAB1E95}" dt="2025-04-29T19:26:50.876" v="312" actId="20577"/>
        <pc:sldMkLst>
          <pc:docMk/>
          <pc:sldMk cId="1157197542" sldId="296"/>
        </pc:sldMkLst>
        <pc:spChg chg="mod">
          <ac:chgData name="Craft,Brenner" userId="6e4a90fa-8524-4b62-bf09-542a786f58cd" providerId="ADAL" clId="{50FB424A-5FE1-4263-86BF-C0ADBDAB1E95}" dt="2025-04-29T19:26:50.876" v="312" actId="20577"/>
          <ac:spMkLst>
            <pc:docMk/>
            <pc:sldMk cId="1157197542" sldId="296"/>
            <ac:spMk id="5" creationId="{A5373C7A-7A0F-A72D-85A0-F406300910CB}"/>
          </ac:spMkLst>
        </pc:spChg>
        <pc:picChg chg="mod">
          <ac:chgData name="Craft,Brenner" userId="6e4a90fa-8524-4b62-bf09-542a786f58cd" providerId="ADAL" clId="{50FB424A-5FE1-4263-86BF-C0ADBDAB1E95}" dt="2025-04-29T19:19:20.409" v="168" actId="14100"/>
          <ac:picMkLst>
            <pc:docMk/>
            <pc:sldMk cId="1157197542" sldId="296"/>
            <ac:picMk id="7" creationId="{D1A102CC-B6BE-85A0-6D4A-1AA916FB282F}"/>
          </ac:picMkLst>
        </pc:picChg>
      </pc:sldChg>
      <pc:sldChg chg="modSp mod">
        <pc:chgData name="Craft,Brenner" userId="6e4a90fa-8524-4b62-bf09-542a786f58cd" providerId="ADAL" clId="{50FB424A-5FE1-4263-86BF-C0ADBDAB1E95}" dt="2025-04-29T19:23:47.427" v="287" actId="15"/>
        <pc:sldMkLst>
          <pc:docMk/>
          <pc:sldMk cId="11546185" sldId="297"/>
        </pc:sldMkLst>
        <pc:spChg chg="mod">
          <ac:chgData name="Craft,Brenner" userId="6e4a90fa-8524-4b62-bf09-542a786f58cd" providerId="ADAL" clId="{50FB424A-5FE1-4263-86BF-C0ADBDAB1E95}" dt="2025-04-29T19:23:47.427" v="287" actId="15"/>
          <ac:spMkLst>
            <pc:docMk/>
            <pc:sldMk cId="11546185" sldId="297"/>
            <ac:spMk id="5" creationId="{A5373C7A-7A0F-A72D-85A0-F406300910CB}"/>
          </ac:spMkLst>
        </pc:spChg>
      </pc:sldChg>
      <pc:sldChg chg="modSp mod">
        <pc:chgData name="Craft,Brenner" userId="6e4a90fa-8524-4b62-bf09-542a786f58cd" providerId="ADAL" clId="{50FB424A-5FE1-4263-86BF-C0ADBDAB1E95}" dt="2025-04-29T19:29:10.277" v="373" actId="20577"/>
        <pc:sldMkLst>
          <pc:docMk/>
          <pc:sldMk cId="2362352376" sldId="298"/>
        </pc:sldMkLst>
        <pc:spChg chg="mod">
          <ac:chgData name="Craft,Brenner" userId="6e4a90fa-8524-4b62-bf09-542a786f58cd" providerId="ADAL" clId="{50FB424A-5FE1-4263-86BF-C0ADBDAB1E95}" dt="2025-04-29T19:29:10.277" v="373" actId="20577"/>
          <ac:spMkLst>
            <pc:docMk/>
            <pc:sldMk cId="2362352376" sldId="298"/>
            <ac:spMk id="5" creationId="{A5373C7A-7A0F-A72D-85A0-F406300910CB}"/>
          </ac:spMkLst>
        </pc:spChg>
      </pc:sldChg>
      <pc:sldChg chg="modNotesTx">
        <pc:chgData name="Craft,Brenner" userId="6e4a90fa-8524-4b62-bf09-542a786f58cd" providerId="ADAL" clId="{50FB424A-5FE1-4263-86BF-C0ADBDAB1E95}" dt="2025-04-29T18:53:06.802" v="2" actId="20577"/>
        <pc:sldMkLst>
          <pc:docMk/>
          <pc:sldMk cId="1294061948" sldId="311"/>
        </pc:sldMkLst>
      </pc:sldChg>
      <pc:sldChg chg="modSp mod">
        <pc:chgData name="Craft,Brenner" userId="6e4a90fa-8524-4b62-bf09-542a786f58cd" providerId="ADAL" clId="{50FB424A-5FE1-4263-86BF-C0ADBDAB1E95}" dt="2025-04-29T19:33:35.059" v="477" actId="20577"/>
        <pc:sldMkLst>
          <pc:docMk/>
          <pc:sldMk cId="982796117" sldId="316"/>
        </pc:sldMkLst>
        <pc:spChg chg="mod">
          <ac:chgData name="Craft,Brenner" userId="6e4a90fa-8524-4b62-bf09-542a786f58cd" providerId="ADAL" clId="{50FB424A-5FE1-4263-86BF-C0ADBDAB1E95}" dt="2025-04-29T19:33:35.059" v="477" actId="20577"/>
          <ac:spMkLst>
            <pc:docMk/>
            <pc:sldMk cId="982796117" sldId="316"/>
            <ac:spMk id="3" creationId="{177EDD22-BBAB-58C7-E24C-59C13B53C3EC}"/>
          </ac:spMkLst>
        </pc:spChg>
      </pc:sldChg>
      <pc:sldChg chg="modSp mod">
        <pc:chgData name="Craft,Brenner" userId="6e4a90fa-8524-4b62-bf09-542a786f58cd" providerId="ADAL" clId="{50FB424A-5FE1-4263-86BF-C0ADBDAB1E95}" dt="2025-04-29T19:39:12.264" v="592" actId="20577"/>
        <pc:sldMkLst>
          <pc:docMk/>
          <pc:sldMk cId="4200680057" sldId="317"/>
        </pc:sldMkLst>
        <pc:spChg chg="mod">
          <ac:chgData name="Craft,Brenner" userId="6e4a90fa-8524-4b62-bf09-542a786f58cd" providerId="ADAL" clId="{50FB424A-5FE1-4263-86BF-C0ADBDAB1E95}" dt="2025-04-29T19:39:12.264" v="592" actId="20577"/>
          <ac:spMkLst>
            <pc:docMk/>
            <pc:sldMk cId="4200680057" sldId="317"/>
            <ac:spMk id="3" creationId="{FD02C008-4156-A018-4D24-9CCFB0BAD292}"/>
          </ac:spMkLst>
        </pc:spChg>
      </pc:sldChg>
      <pc:sldChg chg="modNotesTx">
        <pc:chgData name="Craft,Brenner" userId="6e4a90fa-8524-4b62-bf09-542a786f58cd" providerId="ADAL" clId="{50FB424A-5FE1-4263-86BF-C0ADBDAB1E95}" dt="2025-04-29T19:46:52.406" v="595" actId="20577"/>
        <pc:sldMkLst>
          <pc:docMk/>
          <pc:sldMk cId="1766685199" sldId="318"/>
        </pc:sldMkLst>
      </pc:sldChg>
      <pc:sldChg chg="modSp mod">
        <pc:chgData name="Craft,Brenner" userId="6e4a90fa-8524-4b62-bf09-542a786f58cd" providerId="ADAL" clId="{50FB424A-5FE1-4263-86BF-C0ADBDAB1E95}" dt="2025-05-01T17:54:56.662" v="617" actId="14100"/>
        <pc:sldMkLst>
          <pc:docMk/>
          <pc:sldMk cId="2402252832" sldId="328"/>
        </pc:sldMkLst>
        <pc:picChg chg="mod">
          <ac:chgData name="Craft,Brenner" userId="6e4a90fa-8524-4b62-bf09-542a786f58cd" providerId="ADAL" clId="{50FB424A-5FE1-4263-86BF-C0ADBDAB1E95}" dt="2025-05-01T17:53:51.415" v="602" actId="1076"/>
          <ac:picMkLst>
            <pc:docMk/>
            <pc:sldMk cId="2402252832" sldId="328"/>
            <ac:picMk id="2" creationId="{0BF22362-7FC9-7BF5-8BA1-ACCDD3F767B3}"/>
          </ac:picMkLst>
        </pc:picChg>
        <pc:picChg chg="mod">
          <ac:chgData name="Craft,Brenner" userId="6e4a90fa-8524-4b62-bf09-542a786f58cd" providerId="ADAL" clId="{50FB424A-5FE1-4263-86BF-C0ADBDAB1E95}" dt="2025-05-01T17:53:59.828" v="605" actId="1076"/>
          <ac:picMkLst>
            <pc:docMk/>
            <pc:sldMk cId="2402252832" sldId="328"/>
            <ac:picMk id="4" creationId="{5473BACA-C8A7-9EF2-5283-C0245FC39DAC}"/>
          </ac:picMkLst>
        </pc:picChg>
        <pc:picChg chg="mod">
          <ac:chgData name="Craft,Brenner" userId="6e4a90fa-8524-4b62-bf09-542a786f58cd" providerId="ADAL" clId="{50FB424A-5FE1-4263-86BF-C0ADBDAB1E95}" dt="2025-05-01T17:53:53.925" v="603" actId="1076"/>
          <ac:picMkLst>
            <pc:docMk/>
            <pc:sldMk cId="2402252832" sldId="328"/>
            <ac:picMk id="5" creationId="{AE57B28B-7C65-7C62-AF66-F97771AAA8B4}"/>
          </ac:picMkLst>
        </pc:picChg>
        <pc:picChg chg="mod">
          <ac:chgData name="Craft,Brenner" userId="6e4a90fa-8524-4b62-bf09-542a786f58cd" providerId="ADAL" clId="{50FB424A-5FE1-4263-86BF-C0ADBDAB1E95}" dt="2025-05-01T17:54:56.662" v="617" actId="14100"/>
          <ac:picMkLst>
            <pc:docMk/>
            <pc:sldMk cId="2402252832" sldId="328"/>
            <ac:picMk id="8" creationId="{427AA281-B48E-D8DE-106E-C8DA58911ADE}"/>
          </ac:picMkLst>
        </pc:picChg>
        <pc:picChg chg="mod">
          <ac:chgData name="Craft,Brenner" userId="6e4a90fa-8524-4b62-bf09-542a786f58cd" providerId="ADAL" clId="{50FB424A-5FE1-4263-86BF-C0ADBDAB1E95}" dt="2025-05-01T17:53:56.449" v="604" actId="1076"/>
          <ac:picMkLst>
            <pc:docMk/>
            <pc:sldMk cId="2402252832" sldId="328"/>
            <ac:picMk id="9" creationId="{0C495046-EE56-4EC9-FADB-2177F761D6AE}"/>
          </ac:picMkLst>
        </pc:picChg>
        <pc:picChg chg="mod">
          <ac:chgData name="Craft,Brenner" userId="6e4a90fa-8524-4b62-bf09-542a786f58cd" providerId="ADAL" clId="{50FB424A-5FE1-4263-86BF-C0ADBDAB1E95}" dt="2025-05-01T17:53:46.354" v="601" actId="1076"/>
          <ac:picMkLst>
            <pc:docMk/>
            <pc:sldMk cId="2402252832" sldId="328"/>
            <ac:picMk id="10" creationId="{27106BF7-E679-1A17-B27B-2A3898B9BB3C}"/>
          </ac:picMkLst>
        </pc:picChg>
        <pc:picChg chg="mod">
          <ac:chgData name="Craft,Brenner" userId="6e4a90fa-8524-4b62-bf09-542a786f58cd" providerId="ADAL" clId="{50FB424A-5FE1-4263-86BF-C0ADBDAB1E95}" dt="2025-05-01T17:53:30.008" v="597" actId="1076"/>
          <ac:picMkLst>
            <pc:docMk/>
            <pc:sldMk cId="2402252832" sldId="328"/>
            <ac:picMk id="11" creationId="{20064484-F3B0-E82F-6765-4EBA785A43A3}"/>
          </ac:picMkLst>
        </pc:picChg>
        <pc:picChg chg="mod">
          <ac:chgData name="Craft,Brenner" userId="6e4a90fa-8524-4b62-bf09-542a786f58cd" providerId="ADAL" clId="{50FB424A-5FE1-4263-86BF-C0ADBDAB1E95}" dt="2025-05-01T17:54:38.394" v="614" actId="1076"/>
          <ac:picMkLst>
            <pc:docMk/>
            <pc:sldMk cId="2402252832" sldId="328"/>
            <ac:picMk id="12" creationId="{2A3E78A0-C8D0-0162-7850-C7447FF45776}"/>
          </ac:picMkLst>
        </pc:picChg>
        <pc:picChg chg="mod">
          <ac:chgData name="Craft,Brenner" userId="6e4a90fa-8524-4b62-bf09-542a786f58cd" providerId="ADAL" clId="{50FB424A-5FE1-4263-86BF-C0ADBDAB1E95}" dt="2025-05-01T17:54:46.403" v="616" actId="14100"/>
          <ac:picMkLst>
            <pc:docMk/>
            <pc:sldMk cId="2402252832" sldId="328"/>
            <ac:picMk id="13" creationId="{90653D7E-9F32-8569-3DB1-62E8E2F133E9}"/>
          </ac:picMkLst>
        </pc:picChg>
      </pc:sldChg>
    </pc:docChg>
  </pc:docChgLst>
  <pc:docChgLst>
    <pc:chgData name="Curry,Xander" userId="S::curryas@colostate.edu::4c35a5e0-f9bd-4e46-ade1-e63bb8914ec3" providerId="AD" clId="Web-{93220C9F-E1F1-5710-5085-3C194BFE5859}"/>
    <pc:docChg chg="modSld">
      <pc:chgData name="Curry,Xander" userId="S::curryas@colostate.edu::4c35a5e0-f9bd-4e46-ade1-e63bb8914ec3" providerId="AD" clId="Web-{93220C9F-E1F1-5710-5085-3C194BFE5859}" dt="2025-04-28T21:12:28.168" v="55" actId="1076"/>
      <pc:docMkLst>
        <pc:docMk/>
      </pc:docMkLst>
      <pc:sldChg chg="addSp modSp">
        <pc:chgData name="Curry,Xander" userId="S::curryas@colostate.edu::4c35a5e0-f9bd-4e46-ade1-e63bb8914ec3" providerId="AD" clId="Web-{93220C9F-E1F1-5710-5085-3C194BFE5859}" dt="2025-04-28T21:07:37.245" v="12" actId="14100"/>
        <pc:sldMkLst>
          <pc:docMk/>
          <pc:sldMk cId="3799034036" sldId="261"/>
        </pc:sldMkLst>
        <pc:spChg chg="mod">
          <ac:chgData name="Curry,Xander" userId="S::curryas@colostate.edu::4c35a5e0-f9bd-4e46-ade1-e63bb8914ec3" providerId="AD" clId="Web-{93220C9F-E1F1-5710-5085-3C194BFE5859}" dt="2025-04-28T21:07:32.964" v="11" actId="14100"/>
          <ac:spMkLst>
            <pc:docMk/>
            <pc:sldMk cId="3799034036" sldId="261"/>
            <ac:spMk id="18" creationId="{B6C187A5-5C69-B329-8F40-6D20E786BE04}"/>
          </ac:spMkLst>
        </pc:spChg>
        <pc:picChg chg="add mod">
          <ac:chgData name="Curry,Xander" userId="S::curryas@colostate.edu::4c35a5e0-f9bd-4e46-ade1-e63bb8914ec3" providerId="AD" clId="Web-{93220C9F-E1F1-5710-5085-3C194BFE5859}" dt="2025-04-28T21:07:21.261" v="9" actId="1076"/>
          <ac:picMkLst>
            <pc:docMk/>
            <pc:sldMk cId="3799034036" sldId="261"/>
            <ac:picMk id="6" creationId="{7AFB8958-04E7-D35B-478B-1C054439C9A6}"/>
          </ac:picMkLst>
        </pc:picChg>
        <pc:picChg chg="mod">
          <ac:chgData name="Curry,Xander" userId="S::curryas@colostate.edu::4c35a5e0-f9bd-4e46-ade1-e63bb8914ec3" providerId="AD" clId="Web-{93220C9F-E1F1-5710-5085-3C194BFE5859}" dt="2025-04-28T21:07:26.057" v="10" actId="1076"/>
          <ac:picMkLst>
            <pc:docMk/>
            <pc:sldMk cId="3799034036" sldId="261"/>
            <ac:picMk id="7" creationId="{755B83D0-6D8C-4040-F78C-2EC82B63E3CD}"/>
          </ac:picMkLst>
        </pc:picChg>
        <pc:picChg chg="mod">
          <ac:chgData name="Curry,Xander" userId="S::curryas@colostate.edu::4c35a5e0-f9bd-4e46-ade1-e63bb8914ec3" providerId="AD" clId="Web-{93220C9F-E1F1-5710-5085-3C194BFE5859}" dt="2025-04-28T21:07:37.245" v="12" actId="14100"/>
          <ac:picMkLst>
            <pc:docMk/>
            <pc:sldMk cId="3799034036" sldId="261"/>
            <ac:picMk id="10" creationId="{21211584-DEAB-4537-C1AF-328A8CAD9668}"/>
          </ac:picMkLst>
        </pc:picChg>
      </pc:sldChg>
      <pc:sldChg chg="addSp delSp modSp">
        <pc:chgData name="Curry,Xander" userId="S::curryas@colostate.edu::4c35a5e0-f9bd-4e46-ade1-e63bb8914ec3" providerId="AD" clId="Web-{93220C9F-E1F1-5710-5085-3C194BFE5859}" dt="2025-04-28T21:12:28.168" v="55" actId="1076"/>
        <pc:sldMkLst>
          <pc:docMk/>
          <pc:sldMk cId="3300542538" sldId="276"/>
        </pc:sldMkLst>
        <pc:spChg chg="add mod">
          <ac:chgData name="Curry,Xander" userId="S::curryas@colostate.edu::4c35a5e0-f9bd-4e46-ade1-e63bb8914ec3" providerId="AD" clId="Web-{93220C9F-E1F1-5710-5085-3C194BFE5859}" dt="2025-04-28T21:12:28.168" v="55" actId="1076"/>
          <ac:spMkLst>
            <pc:docMk/>
            <pc:sldMk cId="3300542538" sldId="276"/>
            <ac:spMk id="3" creationId="{BF52C501-DA41-CFB1-CD0A-6ECCE70792CD}"/>
          </ac:spMkLst>
        </pc:spChg>
        <pc:spChg chg="add mod">
          <ac:chgData name="Curry,Xander" userId="S::curryas@colostate.edu::4c35a5e0-f9bd-4e46-ade1-e63bb8914ec3" providerId="AD" clId="Web-{93220C9F-E1F1-5710-5085-3C194BFE5859}" dt="2025-04-28T21:12:28.168" v="54" actId="1076"/>
          <ac:spMkLst>
            <pc:docMk/>
            <pc:sldMk cId="3300542538" sldId="276"/>
            <ac:spMk id="5" creationId="{3C960C17-2E5B-0DFA-20E2-8AAE0D3BDF29}"/>
          </ac:spMkLst>
        </pc:spChg>
        <pc:spChg chg="add mod">
          <ac:chgData name="Curry,Xander" userId="S::curryas@colostate.edu::4c35a5e0-f9bd-4e46-ade1-e63bb8914ec3" providerId="AD" clId="Web-{93220C9F-E1F1-5710-5085-3C194BFE5859}" dt="2025-04-28T21:12:28.168" v="53" actId="1076"/>
          <ac:spMkLst>
            <pc:docMk/>
            <pc:sldMk cId="3300542538" sldId="276"/>
            <ac:spMk id="8" creationId="{DB516DA3-0449-A661-ADAE-152BF22A7D08}"/>
          </ac:spMkLst>
        </pc:spChg>
        <pc:picChg chg="mod modCrop">
          <ac:chgData name="Curry,Xander" userId="S::curryas@colostate.edu::4c35a5e0-f9bd-4e46-ade1-e63bb8914ec3" providerId="AD" clId="Web-{93220C9F-E1F1-5710-5085-3C194BFE5859}" dt="2025-04-28T21:11:39.496" v="40" actId="1076"/>
          <ac:picMkLst>
            <pc:docMk/>
            <pc:sldMk cId="3300542538" sldId="276"/>
            <ac:picMk id="7" creationId="{FEF9D6D1-EABE-AE89-508D-444952424419}"/>
          </ac:picMkLst>
        </pc:picChg>
        <pc:picChg chg="mod">
          <ac:chgData name="Curry,Xander" userId="S::curryas@colostate.edu::4c35a5e0-f9bd-4e46-ade1-e63bb8914ec3" providerId="AD" clId="Web-{93220C9F-E1F1-5710-5085-3C194BFE5859}" dt="2025-04-28T21:11:16.480" v="35" actId="1076"/>
          <ac:picMkLst>
            <pc:docMk/>
            <pc:sldMk cId="3300542538" sldId="276"/>
            <ac:picMk id="11" creationId="{06DAEAA0-7D24-7FA7-C066-4C8A95C3964F}"/>
          </ac:picMkLst>
        </pc:picChg>
      </pc:sldChg>
      <pc:sldChg chg="addSp delSp modSp">
        <pc:chgData name="Curry,Xander" userId="S::curryas@colostate.edu::4c35a5e0-f9bd-4e46-ade1-e63bb8914ec3" providerId="AD" clId="Web-{93220C9F-E1F1-5710-5085-3C194BFE5859}" dt="2025-04-28T21:09:51.355" v="28" actId="14100"/>
        <pc:sldMkLst>
          <pc:docMk/>
          <pc:sldMk cId="1294061948" sldId="311"/>
        </pc:sldMkLst>
        <pc:spChg chg="mod">
          <ac:chgData name="Curry,Xander" userId="S::curryas@colostate.edu::4c35a5e0-f9bd-4e46-ade1-e63bb8914ec3" providerId="AD" clId="Web-{93220C9F-E1F1-5710-5085-3C194BFE5859}" dt="2025-04-28T21:08:45.605" v="15"/>
          <ac:spMkLst>
            <pc:docMk/>
            <pc:sldMk cId="1294061948" sldId="311"/>
            <ac:spMk id="22" creationId="{5AB4F6CB-F932-05B6-B9A0-70E0BE3CD117}"/>
          </ac:spMkLst>
        </pc:spChg>
        <pc:spChg chg="mod">
          <ac:chgData name="Curry,Xander" userId="S::curryas@colostate.edu::4c35a5e0-f9bd-4e46-ade1-e63bb8914ec3" providerId="AD" clId="Web-{93220C9F-E1F1-5710-5085-3C194BFE5859}" dt="2025-04-28T21:08:50.823" v="16"/>
          <ac:spMkLst>
            <pc:docMk/>
            <pc:sldMk cId="1294061948" sldId="311"/>
            <ac:spMk id="23" creationId="{F4F8A981-B388-0722-B917-65392F40990C}"/>
          </ac:spMkLst>
        </pc:spChg>
      </pc:sldChg>
      <pc:sldChg chg="modSp">
        <pc:chgData name="Curry,Xander" userId="S::curryas@colostate.edu::4c35a5e0-f9bd-4e46-ade1-e63bb8914ec3" providerId="AD" clId="Web-{93220C9F-E1F1-5710-5085-3C194BFE5859}" dt="2025-04-28T21:10:16.542" v="29" actId="1076"/>
        <pc:sldMkLst>
          <pc:docMk/>
          <pc:sldMk cId="2402252832" sldId="328"/>
        </pc:sldMkLst>
        <pc:picChg chg="mod">
          <ac:chgData name="Curry,Xander" userId="S::curryas@colostate.edu::4c35a5e0-f9bd-4e46-ade1-e63bb8914ec3" providerId="AD" clId="Web-{93220C9F-E1F1-5710-5085-3C194BFE5859}" dt="2025-04-28T21:10:16.542" v="29" actId="1076"/>
          <ac:picMkLst>
            <pc:docMk/>
            <pc:sldMk cId="2402252832" sldId="328"/>
            <ac:picMk id="13" creationId="{90653D7E-9F32-8569-3DB1-62E8E2F133E9}"/>
          </ac:picMkLst>
        </pc:picChg>
      </pc:sldChg>
    </pc:docChg>
  </pc:docChgLst>
  <pc:docChgLst>
    <pc:chgData name="Craft,Brenner" userId="6e4a90fa-8524-4b62-bf09-542a786f58cd" providerId="ADAL" clId="{BE604BEE-40EF-4213-B3F2-67AA5EE0DC4E}"/>
    <pc:docChg chg="modSld">
      <pc:chgData name="Craft,Brenner" userId="6e4a90fa-8524-4b62-bf09-542a786f58cd" providerId="ADAL" clId="{BE604BEE-40EF-4213-B3F2-67AA5EE0DC4E}" dt="2025-05-07T02:38:35.869" v="0" actId="1076"/>
      <pc:docMkLst>
        <pc:docMk/>
      </pc:docMkLst>
      <pc:sldChg chg="modSp mod">
        <pc:chgData name="Craft,Brenner" userId="6e4a90fa-8524-4b62-bf09-542a786f58cd" providerId="ADAL" clId="{BE604BEE-40EF-4213-B3F2-67AA5EE0DC4E}" dt="2025-05-07T02:38:35.869" v="0" actId="1076"/>
        <pc:sldMkLst>
          <pc:docMk/>
          <pc:sldMk cId="2628383489" sldId="278"/>
        </pc:sldMkLst>
        <pc:picChg chg="mod">
          <ac:chgData name="Craft,Brenner" userId="6e4a90fa-8524-4b62-bf09-542a786f58cd" providerId="ADAL" clId="{BE604BEE-40EF-4213-B3F2-67AA5EE0DC4E}" dt="2025-05-07T02:38:35.869" v="0" actId="1076"/>
          <ac:picMkLst>
            <pc:docMk/>
            <pc:sldMk cId="2628383489" sldId="278"/>
            <ac:picMk id="14" creationId="{48FFB9AA-8D06-5313-5A17-C749D7A6FE15}"/>
          </ac:picMkLst>
        </pc:picChg>
      </pc:sldChg>
    </pc:docChg>
  </pc:docChgLst>
  <pc:docChgLst>
    <pc:chgData name="Curry,Xander" userId="S::curryas@colostate.edu::4c35a5e0-f9bd-4e46-ade1-e63bb8914ec3" providerId="AD" clId="Web-{7F0AC9EF-A331-7EE3-6804-966685651725}"/>
    <pc:docChg chg="modSld">
      <pc:chgData name="Curry,Xander" userId="S::curryas@colostate.edu::4c35a5e0-f9bd-4e46-ade1-e63bb8914ec3" providerId="AD" clId="Web-{7F0AC9EF-A331-7EE3-6804-966685651725}" dt="2025-04-25T19:49:26.115" v="2"/>
      <pc:docMkLst>
        <pc:docMk/>
      </pc:docMkLst>
      <pc:sldChg chg="modSp">
        <pc:chgData name="Curry,Xander" userId="S::curryas@colostate.edu::4c35a5e0-f9bd-4e46-ade1-e63bb8914ec3" providerId="AD" clId="Web-{7F0AC9EF-A331-7EE3-6804-966685651725}" dt="2025-04-25T19:49:26.115" v="2"/>
        <pc:sldMkLst>
          <pc:docMk/>
          <pc:sldMk cId="540111061" sldId="295"/>
        </pc:sldMkLst>
        <pc:spChg chg="mod">
          <ac:chgData name="Curry,Xander" userId="S::curryas@colostate.edu::4c35a5e0-f9bd-4e46-ade1-e63bb8914ec3" providerId="AD" clId="Web-{7F0AC9EF-A331-7EE3-6804-966685651725}" dt="2025-04-25T19:49:26.115" v="2"/>
          <ac:spMkLst>
            <pc:docMk/>
            <pc:sldMk cId="540111061" sldId="295"/>
            <ac:spMk id="9" creationId="{8C1D3B75-ED77-F0D4-FC07-E591EFEEFDBF}"/>
          </ac:spMkLst>
        </pc:spChg>
      </pc:sldChg>
    </pc:docChg>
  </pc:docChgLst>
  <pc:docChgLst>
    <pc:chgData name="Curry,Xander" userId="4c35a5e0-f9bd-4e46-ade1-e63bb8914ec3" providerId="ADAL" clId="{C269D805-8075-4739-BB91-2FD86B0649D1}"/>
    <pc:docChg chg="undo redo custSel addSld delSld modSld sldOrd addSection modSection">
      <pc:chgData name="Curry,Xander" userId="4c35a5e0-f9bd-4e46-ade1-e63bb8914ec3" providerId="ADAL" clId="{C269D805-8075-4739-BB91-2FD86B0649D1}" dt="2025-05-05T18:21:13.967" v="3299" actId="20577"/>
      <pc:docMkLst>
        <pc:docMk/>
      </pc:docMkLst>
      <pc:sldChg chg="addSp delSp modSp mod">
        <pc:chgData name="Curry,Xander" userId="4c35a5e0-f9bd-4e46-ade1-e63bb8914ec3" providerId="ADAL" clId="{C269D805-8075-4739-BB91-2FD86B0649D1}" dt="2025-04-25T19:37:23.741" v="2492" actId="1076"/>
        <pc:sldMkLst>
          <pc:docMk/>
          <pc:sldMk cId="274068713" sldId="256"/>
        </pc:sldMkLst>
        <pc:spChg chg="mod">
          <ac:chgData name="Curry,Xander" userId="4c35a5e0-f9bd-4e46-ade1-e63bb8914ec3" providerId="ADAL" clId="{C269D805-8075-4739-BB91-2FD86B0649D1}" dt="2025-04-25T19:37:13.568" v="2490" actId="14100"/>
          <ac:spMkLst>
            <pc:docMk/>
            <pc:sldMk cId="274068713" sldId="256"/>
            <ac:spMk id="2" creationId="{DE1D3109-A01A-861B-92C1-F92E75F80BA1}"/>
          </ac:spMkLst>
        </pc:spChg>
        <pc:spChg chg="mod">
          <ac:chgData name="Curry,Xander" userId="4c35a5e0-f9bd-4e46-ade1-e63bb8914ec3" providerId="ADAL" clId="{C269D805-8075-4739-BB91-2FD86B0649D1}" dt="2025-04-25T19:37:08.154" v="2489" actId="1076"/>
          <ac:spMkLst>
            <pc:docMk/>
            <pc:sldMk cId="274068713" sldId="256"/>
            <ac:spMk id="3" creationId="{B9B90FBC-96CE-AA67-04E3-E67952B8CAF8}"/>
          </ac:spMkLst>
        </pc:spChg>
        <pc:spChg chg="add mod ord">
          <ac:chgData name="Curry,Xander" userId="4c35a5e0-f9bd-4e46-ade1-e63bb8914ec3" providerId="ADAL" clId="{C269D805-8075-4739-BB91-2FD86B0649D1}" dt="2025-04-25T19:37:03.526" v="2488" actId="166"/>
          <ac:spMkLst>
            <pc:docMk/>
            <pc:sldMk cId="274068713" sldId="256"/>
            <ac:spMk id="6" creationId="{A923300D-D483-402B-8BAA-D9297FA11496}"/>
          </ac:spMkLst>
        </pc:spChg>
        <pc:spChg chg="add mod">
          <ac:chgData name="Curry,Xander" userId="4c35a5e0-f9bd-4e46-ade1-e63bb8914ec3" providerId="ADAL" clId="{C269D805-8075-4739-BB91-2FD86B0649D1}" dt="2025-04-25T18:54:29.451" v="1440" actId="207"/>
          <ac:spMkLst>
            <pc:docMk/>
            <pc:sldMk cId="274068713" sldId="256"/>
            <ac:spMk id="7" creationId="{B7959811-D8EE-D1DE-FD7E-B8B448F6BE2A}"/>
          </ac:spMkLst>
        </pc:spChg>
        <pc:spChg chg="add mod">
          <ac:chgData name="Curry,Xander" userId="4c35a5e0-f9bd-4e46-ade1-e63bb8914ec3" providerId="ADAL" clId="{C269D805-8075-4739-BB91-2FD86B0649D1}" dt="2025-04-25T18:01:56.228" v="25" actId="14100"/>
          <ac:spMkLst>
            <pc:docMk/>
            <pc:sldMk cId="274068713" sldId="256"/>
            <ac:spMk id="9" creationId="{26C3D8D0-22EA-27CA-699A-C41002419D6B}"/>
          </ac:spMkLst>
        </pc:spChg>
        <pc:spChg chg="add mod">
          <ac:chgData name="Curry,Xander" userId="4c35a5e0-f9bd-4e46-ade1-e63bb8914ec3" providerId="ADAL" clId="{C269D805-8075-4739-BB91-2FD86B0649D1}" dt="2025-04-25T19:36:36.466" v="2486" actId="207"/>
          <ac:spMkLst>
            <pc:docMk/>
            <pc:sldMk cId="274068713" sldId="256"/>
            <ac:spMk id="12" creationId="{4E69222E-F95E-D3F8-1B0C-0CE61C6C482D}"/>
          </ac:spMkLst>
        </pc:spChg>
        <pc:picChg chg="add mod">
          <ac:chgData name="Curry,Xander" userId="4c35a5e0-f9bd-4e46-ade1-e63bb8914ec3" providerId="ADAL" clId="{C269D805-8075-4739-BB91-2FD86B0649D1}" dt="2025-04-25T19:37:19.104" v="2491" actId="1076"/>
          <ac:picMkLst>
            <pc:docMk/>
            <pc:sldMk cId="274068713" sldId="256"/>
            <ac:picMk id="4" creationId="{01E44BB4-966A-18B7-48DD-A87DD24EC147}"/>
          </ac:picMkLst>
        </pc:picChg>
        <pc:picChg chg="add mod">
          <ac:chgData name="Curry,Xander" userId="4c35a5e0-f9bd-4e46-ade1-e63bb8914ec3" providerId="ADAL" clId="{C269D805-8075-4739-BB91-2FD86B0649D1}" dt="2025-04-25T19:37:23.741" v="2492" actId="1076"/>
          <ac:picMkLst>
            <pc:docMk/>
            <pc:sldMk cId="274068713" sldId="256"/>
            <ac:picMk id="5" creationId="{F363049B-E247-291A-1E66-B83EBB155600}"/>
          </ac:picMkLst>
        </pc:picChg>
      </pc:sldChg>
      <pc:sldChg chg="addSp modSp mod">
        <pc:chgData name="Curry,Xander" userId="4c35a5e0-f9bd-4e46-ade1-e63bb8914ec3" providerId="ADAL" clId="{C269D805-8075-4739-BB91-2FD86B0649D1}" dt="2025-04-25T19:38:30.467" v="2496" actId="12"/>
        <pc:sldMkLst>
          <pc:docMk/>
          <pc:sldMk cId="3295328843" sldId="258"/>
        </pc:sldMkLst>
        <pc:spChg chg="mod">
          <ac:chgData name="Curry,Xander" userId="4c35a5e0-f9bd-4e46-ade1-e63bb8914ec3" providerId="ADAL" clId="{C269D805-8075-4739-BB91-2FD86B0649D1}" dt="2025-04-25T18:03:11.992" v="31" actId="207"/>
          <ac:spMkLst>
            <pc:docMk/>
            <pc:sldMk cId="3295328843" sldId="258"/>
            <ac:spMk id="2" creationId="{9BE1D5C5-D0DF-20CD-B226-2525C23FF1FD}"/>
          </ac:spMkLst>
        </pc:spChg>
        <pc:spChg chg="mod">
          <ac:chgData name="Curry,Xander" userId="4c35a5e0-f9bd-4e46-ade1-e63bb8914ec3" providerId="ADAL" clId="{C269D805-8075-4739-BB91-2FD86B0649D1}" dt="2025-04-25T19:38:30.467" v="2496" actId="12"/>
          <ac:spMkLst>
            <pc:docMk/>
            <pc:sldMk cId="3295328843" sldId="258"/>
            <ac:spMk id="3" creationId="{5FD7FB58-E196-84D1-3F88-546FBF79A1D0}"/>
          </ac:spMkLst>
        </pc:spChg>
        <pc:spChg chg="add mod ord">
          <ac:chgData name="Curry,Xander" userId="4c35a5e0-f9bd-4e46-ade1-e63bb8914ec3" providerId="ADAL" clId="{C269D805-8075-4739-BB91-2FD86B0649D1}" dt="2025-04-25T18:54:20.494" v="1439" actId="208"/>
          <ac:spMkLst>
            <pc:docMk/>
            <pc:sldMk cId="3295328843" sldId="258"/>
            <ac:spMk id="4" creationId="{DF52AAA5-FCEF-8627-613F-1AA262601580}"/>
          </ac:spMkLst>
        </pc:spChg>
      </pc:sldChg>
      <pc:sldChg chg="addSp modSp mod">
        <pc:chgData name="Curry,Xander" userId="4c35a5e0-f9bd-4e46-ade1-e63bb8914ec3" providerId="ADAL" clId="{C269D805-8075-4739-BB91-2FD86B0649D1}" dt="2025-05-01T20:34:22.271" v="3290" actId="14100"/>
        <pc:sldMkLst>
          <pc:docMk/>
          <pc:sldMk cId="239242592" sldId="259"/>
        </pc:sldMkLst>
        <pc:spChg chg="mod">
          <ac:chgData name="Curry,Xander" userId="4c35a5e0-f9bd-4e46-ade1-e63bb8914ec3" providerId="ADAL" clId="{C269D805-8075-4739-BB91-2FD86B0649D1}" dt="2025-04-25T18:11:40.028" v="95" actId="27636"/>
          <ac:spMkLst>
            <pc:docMk/>
            <pc:sldMk cId="239242592" sldId="259"/>
            <ac:spMk id="2" creationId="{D62D324F-0600-DB6C-7BF2-7DFFE8CAAEEF}"/>
          </ac:spMkLst>
        </pc:spChg>
        <pc:spChg chg="add mod">
          <ac:chgData name="Curry,Xander" userId="4c35a5e0-f9bd-4e46-ade1-e63bb8914ec3" providerId="ADAL" clId="{C269D805-8075-4739-BB91-2FD86B0649D1}" dt="2025-04-25T18:11:35.149" v="93" actId="207"/>
          <ac:spMkLst>
            <pc:docMk/>
            <pc:sldMk cId="239242592" sldId="259"/>
            <ac:spMk id="4" creationId="{5613A637-BAFE-B675-053A-BD44DA64EE0F}"/>
          </ac:spMkLst>
        </pc:spChg>
        <pc:spChg chg="mod">
          <ac:chgData name="Curry,Xander" userId="4c35a5e0-f9bd-4e46-ade1-e63bb8914ec3" providerId="ADAL" clId="{C269D805-8075-4739-BB91-2FD86B0649D1}" dt="2025-05-01T20:34:22.271" v="3290" actId="14100"/>
          <ac:spMkLst>
            <pc:docMk/>
            <pc:sldMk cId="239242592" sldId="259"/>
            <ac:spMk id="5" creationId="{511055BF-86C6-606A-6647-CD9D61C8B75E}"/>
          </ac:spMkLst>
        </pc:spChg>
        <pc:graphicFrameChg chg="mod">
          <ac:chgData name="Curry,Xander" userId="4c35a5e0-f9bd-4e46-ade1-e63bb8914ec3" providerId="ADAL" clId="{C269D805-8075-4739-BB91-2FD86B0649D1}" dt="2025-04-25T19:44:28.103" v="2558" actId="2711"/>
          <ac:graphicFrameMkLst>
            <pc:docMk/>
            <pc:sldMk cId="239242592" sldId="259"/>
            <ac:graphicFrameMk id="6" creationId="{22F0BFFE-7E25-048B-0026-3ED033C26B4C}"/>
          </ac:graphicFrameMkLst>
        </pc:graphicFrameChg>
        <pc:picChg chg="mod">
          <ac:chgData name="Curry,Xander" userId="4c35a5e0-f9bd-4e46-ade1-e63bb8914ec3" providerId="ADAL" clId="{C269D805-8075-4739-BB91-2FD86B0649D1}" dt="2025-04-25T18:11:55.432" v="114" actId="1076"/>
          <ac:picMkLst>
            <pc:docMk/>
            <pc:sldMk cId="239242592" sldId="259"/>
            <ac:picMk id="3" creationId="{76EF1C9B-22C1-B734-EC32-431CA4013929}"/>
          </ac:picMkLst>
        </pc:picChg>
        <pc:picChg chg="add mod">
          <ac:chgData name="Curry,Xander" userId="4c35a5e0-f9bd-4e46-ade1-e63bb8914ec3" providerId="ADAL" clId="{C269D805-8075-4739-BB91-2FD86B0649D1}" dt="2025-04-25T19:00:51.302" v="1468"/>
          <ac:picMkLst>
            <pc:docMk/>
            <pc:sldMk cId="239242592" sldId="259"/>
            <ac:picMk id="7" creationId="{451E2546-1793-A4E4-BFA1-69905D53CBF3}"/>
          </ac:picMkLst>
        </pc:picChg>
      </pc:sldChg>
      <pc:sldChg chg="del">
        <pc:chgData name="Curry,Xander" userId="4c35a5e0-f9bd-4e46-ade1-e63bb8914ec3" providerId="ADAL" clId="{C269D805-8075-4739-BB91-2FD86B0649D1}" dt="2025-04-25T19:12:49.485" v="1955" actId="47"/>
        <pc:sldMkLst>
          <pc:docMk/>
          <pc:sldMk cId="1083501538" sldId="260"/>
        </pc:sldMkLst>
      </pc:sldChg>
      <pc:sldChg chg="addSp delSp modSp mod">
        <pc:chgData name="Curry,Xander" userId="4c35a5e0-f9bd-4e46-ade1-e63bb8914ec3" providerId="ADAL" clId="{C269D805-8075-4739-BB91-2FD86B0649D1}" dt="2025-04-25T19:58:04.505" v="2657" actId="1076"/>
        <pc:sldMkLst>
          <pc:docMk/>
          <pc:sldMk cId="3799034036" sldId="261"/>
        </pc:sldMkLst>
        <pc:spChg chg="mod">
          <ac:chgData name="Curry,Xander" userId="4c35a5e0-f9bd-4e46-ade1-e63bb8914ec3" providerId="ADAL" clId="{C269D805-8075-4739-BB91-2FD86B0649D1}" dt="2025-04-25T19:23:17.690" v="2267" actId="1038"/>
          <ac:spMkLst>
            <pc:docMk/>
            <pc:sldMk cId="3799034036" sldId="261"/>
            <ac:spMk id="2" creationId="{84B6AD47-1DD6-CD71-7430-ECDB1D031C0F}"/>
          </ac:spMkLst>
        </pc:spChg>
        <pc:spChg chg="mod">
          <ac:chgData name="Curry,Xander" userId="4c35a5e0-f9bd-4e46-ade1-e63bb8914ec3" providerId="ADAL" clId="{C269D805-8075-4739-BB91-2FD86B0649D1}" dt="2025-04-25T19:38:55.544" v="2500" actId="12"/>
          <ac:spMkLst>
            <pc:docMk/>
            <pc:sldMk cId="3799034036" sldId="261"/>
            <ac:spMk id="3" creationId="{CABD4F4D-B35F-55A2-7A73-36A866618568}"/>
          </ac:spMkLst>
        </pc:spChg>
        <pc:spChg chg="mod">
          <ac:chgData name="Curry,Xander" userId="4c35a5e0-f9bd-4e46-ade1-e63bb8914ec3" providerId="ADAL" clId="{C269D805-8075-4739-BB91-2FD86B0649D1}" dt="2025-04-25T19:44:45.838" v="2559" actId="2711"/>
          <ac:spMkLst>
            <pc:docMk/>
            <pc:sldMk cId="3799034036" sldId="261"/>
            <ac:spMk id="5" creationId="{20FA2E91-485F-502A-D08D-C9ABA6912AFA}"/>
          </ac:spMkLst>
        </pc:spChg>
        <pc:spChg chg="add mod">
          <ac:chgData name="Curry,Xander" userId="4c35a5e0-f9bd-4e46-ade1-e63bb8914ec3" providerId="ADAL" clId="{C269D805-8075-4739-BB91-2FD86B0649D1}" dt="2025-04-25T19:58:00.271" v="2656" actId="207"/>
          <ac:spMkLst>
            <pc:docMk/>
            <pc:sldMk cId="3799034036" sldId="261"/>
            <ac:spMk id="13" creationId="{28CE5B7D-2819-D357-BBFB-94A8C54164A8}"/>
          </ac:spMkLst>
        </pc:spChg>
        <pc:spChg chg="add mod">
          <ac:chgData name="Curry,Xander" userId="4c35a5e0-f9bd-4e46-ade1-e63bb8914ec3" providerId="ADAL" clId="{C269D805-8075-4739-BB91-2FD86B0649D1}" dt="2025-04-25T19:58:04.505" v="2657" actId="1076"/>
          <ac:spMkLst>
            <pc:docMk/>
            <pc:sldMk cId="3799034036" sldId="261"/>
            <ac:spMk id="14" creationId="{D2E540ED-8D5E-63F2-7787-A6CBC05F2B0B}"/>
          </ac:spMkLst>
        </pc:spChg>
        <pc:spChg chg="add mod">
          <ac:chgData name="Curry,Xander" userId="4c35a5e0-f9bd-4e46-ade1-e63bb8914ec3" providerId="ADAL" clId="{C269D805-8075-4739-BB91-2FD86B0649D1}" dt="2025-04-25T19:20:58.496" v="2205" actId="1076"/>
          <ac:spMkLst>
            <pc:docMk/>
            <pc:sldMk cId="3799034036" sldId="261"/>
            <ac:spMk id="16" creationId="{9E915B6E-9ADA-27B2-4D82-B89420EA62C4}"/>
          </ac:spMkLst>
        </pc:spChg>
        <pc:spChg chg="add mod ord">
          <ac:chgData name="Curry,Xander" userId="4c35a5e0-f9bd-4e46-ade1-e63bb8914ec3" providerId="ADAL" clId="{C269D805-8075-4739-BB91-2FD86B0649D1}" dt="2025-04-25T19:23:17.690" v="2267" actId="1038"/>
          <ac:spMkLst>
            <pc:docMk/>
            <pc:sldMk cId="3799034036" sldId="261"/>
            <ac:spMk id="17" creationId="{E501367D-3863-B9DD-6809-25DDFD3623ED}"/>
          </ac:spMkLst>
        </pc:spChg>
        <pc:spChg chg="add mod ord">
          <ac:chgData name="Curry,Xander" userId="4c35a5e0-f9bd-4e46-ade1-e63bb8914ec3" providerId="ADAL" clId="{C269D805-8075-4739-BB91-2FD86B0649D1}" dt="2025-04-25T19:23:24.904" v="2279" actId="1038"/>
          <ac:spMkLst>
            <pc:docMk/>
            <pc:sldMk cId="3799034036" sldId="261"/>
            <ac:spMk id="18" creationId="{B6C187A5-5C69-B329-8F40-6D20E786BE04}"/>
          </ac:spMkLst>
        </pc:spChg>
        <pc:picChg chg="mod">
          <ac:chgData name="Curry,Xander" userId="4c35a5e0-f9bd-4e46-ade1-e63bb8914ec3" providerId="ADAL" clId="{C269D805-8075-4739-BB91-2FD86B0649D1}" dt="2025-04-25T19:23:24.904" v="2279" actId="1038"/>
          <ac:picMkLst>
            <pc:docMk/>
            <pc:sldMk cId="3799034036" sldId="261"/>
            <ac:picMk id="7" creationId="{755B83D0-6D8C-4040-F78C-2EC82B63E3CD}"/>
          </ac:picMkLst>
        </pc:picChg>
        <pc:picChg chg="mod">
          <ac:chgData name="Curry,Xander" userId="4c35a5e0-f9bd-4e46-ade1-e63bb8914ec3" providerId="ADAL" clId="{C269D805-8075-4739-BB91-2FD86B0649D1}" dt="2025-04-25T19:23:24.904" v="2279" actId="1038"/>
          <ac:picMkLst>
            <pc:docMk/>
            <pc:sldMk cId="3799034036" sldId="261"/>
            <ac:picMk id="10" creationId="{21211584-DEAB-4537-C1AF-328A8CAD9668}"/>
          </ac:picMkLst>
        </pc:picChg>
        <pc:picChg chg="add mod">
          <ac:chgData name="Curry,Xander" userId="4c35a5e0-f9bd-4e46-ade1-e63bb8914ec3" providerId="ADAL" clId="{C269D805-8075-4739-BB91-2FD86B0649D1}" dt="2025-04-25T19:04:38.102" v="1560"/>
          <ac:picMkLst>
            <pc:docMk/>
            <pc:sldMk cId="3799034036" sldId="261"/>
            <ac:picMk id="15" creationId="{C7E864FC-69AF-306D-9678-80F2F12C88D6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20:02:19.330" v="2695" actId="2711"/>
        <pc:sldMkLst>
          <pc:docMk/>
          <pc:sldMk cId="4260252371" sldId="262"/>
        </pc:sldMkLst>
        <pc:spChg chg="add mod">
          <ac:chgData name="Curry,Xander" userId="4c35a5e0-f9bd-4e46-ade1-e63bb8914ec3" providerId="ADAL" clId="{C269D805-8075-4739-BB91-2FD86B0649D1}" dt="2025-04-25T20:00:28.267" v="2681" actId="207"/>
          <ac:spMkLst>
            <pc:docMk/>
            <pc:sldMk cId="4260252371" sldId="262"/>
            <ac:spMk id="6" creationId="{1B98ED82-4D04-3056-76AF-623DE126D259}"/>
          </ac:spMkLst>
        </pc:spChg>
        <pc:spChg chg="add mod">
          <ac:chgData name="Curry,Xander" userId="4c35a5e0-f9bd-4e46-ade1-e63bb8914ec3" providerId="ADAL" clId="{C269D805-8075-4739-BB91-2FD86B0649D1}" dt="2025-04-25T19:15:03.863" v="2039"/>
          <ac:spMkLst>
            <pc:docMk/>
            <pc:sldMk cId="4260252371" sldId="262"/>
            <ac:spMk id="9" creationId="{B836E853-15C3-86E0-21AE-524E9D8C231E}"/>
          </ac:spMkLst>
        </pc:spChg>
        <pc:graphicFrameChg chg="mod modGraphic">
          <ac:chgData name="Curry,Xander" userId="4c35a5e0-f9bd-4e46-ade1-e63bb8914ec3" providerId="ADAL" clId="{C269D805-8075-4739-BB91-2FD86B0649D1}" dt="2025-04-25T20:02:19.330" v="2695" actId="2711"/>
          <ac:graphicFrameMkLst>
            <pc:docMk/>
            <pc:sldMk cId="4260252371" sldId="262"/>
            <ac:graphicFrameMk id="5" creationId="{3D0E49E7-E1E8-016F-494E-60D3657B6A06}"/>
          </ac:graphicFrameMkLst>
        </pc:graphicFrameChg>
      </pc:sldChg>
      <pc:sldChg chg="addSp delSp modSp mod">
        <pc:chgData name="Curry,Xander" userId="4c35a5e0-f9bd-4e46-ade1-e63bb8914ec3" providerId="ADAL" clId="{C269D805-8075-4739-BB91-2FD86B0649D1}" dt="2025-05-01T20:29:00.537" v="3243" actId="207"/>
        <pc:sldMkLst>
          <pc:docMk/>
          <pc:sldMk cId="3167750336" sldId="265"/>
        </pc:sldMkLst>
        <pc:spChg chg="mod">
          <ac:chgData name="Curry,Xander" userId="4c35a5e0-f9bd-4e46-ade1-e63bb8914ec3" providerId="ADAL" clId="{C269D805-8075-4739-BB91-2FD86B0649D1}" dt="2025-05-01T20:12:42.649" v="2872" actId="12"/>
          <ac:spMkLst>
            <pc:docMk/>
            <pc:sldMk cId="3167750336" sldId="265"/>
            <ac:spMk id="3" creationId="{7E116C69-469B-9BE8-9070-D7D99EAFB2F5}"/>
          </ac:spMkLst>
        </pc:spChg>
        <pc:spChg chg="mod">
          <ac:chgData name="Curry,Xander" userId="4c35a5e0-f9bd-4e46-ade1-e63bb8914ec3" providerId="ADAL" clId="{C269D805-8075-4739-BB91-2FD86B0649D1}" dt="2025-05-01T20:29:00.537" v="3243" actId="207"/>
          <ac:spMkLst>
            <pc:docMk/>
            <pc:sldMk cId="3167750336" sldId="265"/>
            <ac:spMk id="5" creationId="{904975B8-6B4D-B12F-550E-FB1356C6193A}"/>
          </ac:spMkLst>
        </pc:spChg>
        <pc:spChg chg="add mod">
          <ac:chgData name="Curry,Xander" userId="4c35a5e0-f9bd-4e46-ade1-e63bb8914ec3" providerId="ADAL" clId="{C269D805-8075-4739-BB91-2FD86B0649D1}" dt="2025-04-25T19:54:40.956" v="2626" actId="207"/>
          <ac:spMkLst>
            <pc:docMk/>
            <pc:sldMk cId="3167750336" sldId="265"/>
            <ac:spMk id="6" creationId="{60992789-1910-CE3C-C458-B911ECE128A1}"/>
          </ac:spMkLst>
        </pc:spChg>
        <pc:spChg chg="add mod">
          <ac:chgData name="Curry,Xander" userId="4c35a5e0-f9bd-4e46-ade1-e63bb8914ec3" providerId="ADAL" clId="{C269D805-8075-4739-BB91-2FD86B0649D1}" dt="2025-04-25T19:54:45.734" v="2627" actId="1076"/>
          <ac:spMkLst>
            <pc:docMk/>
            <pc:sldMk cId="3167750336" sldId="265"/>
            <ac:spMk id="7" creationId="{67CDA4B6-097D-3018-61F9-43C618401BB6}"/>
          </ac:spMkLst>
        </pc:spChg>
        <pc:picChg chg="add mod">
          <ac:chgData name="Curry,Xander" userId="4c35a5e0-f9bd-4e46-ade1-e63bb8914ec3" providerId="ADAL" clId="{C269D805-8075-4739-BB91-2FD86B0649D1}" dt="2025-04-25T19:01:53.039" v="1511"/>
          <ac:picMkLst>
            <pc:docMk/>
            <pc:sldMk cId="3167750336" sldId="265"/>
            <ac:picMk id="10" creationId="{0BDC069A-8AEF-871F-1C97-2072071F49B1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19:43:57.536" v="2557" actId="207"/>
        <pc:sldMkLst>
          <pc:docMk/>
          <pc:sldMk cId="3371396698" sldId="266"/>
        </pc:sldMkLst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3" creationId="{1377EDE6-3234-4995-CE06-41A474F45A6F}"/>
          </ac:spMkLst>
        </pc:spChg>
        <pc:spChg chg="mod">
          <ac:chgData name="Curry,Xander" userId="4c35a5e0-f9bd-4e46-ade1-e63bb8914ec3" providerId="ADAL" clId="{C269D805-8075-4739-BB91-2FD86B0649D1}" dt="2025-04-25T19:43:57.536" v="2557" actId="207"/>
          <ac:spMkLst>
            <pc:docMk/>
            <pc:sldMk cId="3371396698" sldId="266"/>
            <ac:spMk id="4" creationId="{E1D9867D-AD43-8CA7-90A9-40CA5ED49327}"/>
          </ac:spMkLst>
        </pc:spChg>
        <pc:spChg chg="mod">
          <ac:chgData name="Curry,Xander" userId="4c35a5e0-f9bd-4e46-ade1-e63bb8914ec3" providerId="ADAL" clId="{C269D805-8075-4739-BB91-2FD86B0649D1}" dt="2025-04-25T19:43:17.402" v="2553" actId="2085"/>
          <ac:spMkLst>
            <pc:docMk/>
            <pc:sldMk cId="3371396698" sldId="266"/>
            <ac:spMk id="5" creationId="{5FCBA729-64D3-E18C-3A17-BD32259478D3}"/>
          </ac:spMkLst>
        </pc:spChg>
        <pc:spChg chg="mod">
          <ac:chgData name="Curry,Xander" userId="4c35a5e0-f9bd-4e46-ade1-e63bb8914ec3" providerId="ADAL" clId="{C269D805-8075-4739-BB91-2FD86B0649D1}" dt="2025-04-25T19:43:17.402" v="2553" actId="2085"/>
          <ac:spMkLst>
            <pc:docMk/>
            <pc:sldMk cId="3371396698" sldId="266"/>
            <ac:spMk id="6" creationId="{A2B09475-2EE6-D589-BF2F-9B61FF2F6E68}"/>
          </ac:spMkLst>
        </pc:spChg>
        <pc:spChg chg="mod">
          <ac:chgData name="Curry,Xander" userId="4c35a5e0-f9bd-4e46-ade1-e63bb8914ec3" providerId="ADAL" clId="{C269D805-8075-4739-BB91-2FD86B0649D1}" dt="2025-04-25T19:43:17.402" v="2553" actId="2085"/>
          <ac:spMkLst>
            <pc:docMk/>
            <pc:sldMk cId="3371396698" sldId="266"/>
            <ac:spMk id="7" creationId="{C0912122-0775-FB28-ACF0-3E58BAA7BE1A}"/>
          </ac:spMkLst>
        </pc:spChg>
        <pc:spChg chg="mod">
          <ac:chgData name="Curry,Xander" userId="4c35a5e0-f9bd-4e46-ade1-e63bb8914ec3" providerId="ADAL" clId="{C269D805-8075-4739-BB91-2FD86B0649D1}" dt="2025-04-25T19:43:17.402" v="2553" actId="2085"/>
          <ac:spMkLst>
            <pc:docMk/>
            <pc:sldMk cId="3371396698" sldId="266"/>
            <ac:spMk id="8" creationId="{E24278D5-A8C0-5307-2161-416CF87D8D55}"/>
          </ac:spMkLst>
        </pc:spChg>
        <pc:spChg chg="add mod">
          <ac:chgData name="Curry,Xander" userId="4c35a5e0-f9bd-4e46-ade1-e63bb8914ec3" providerId="ADAL" clId="{C269D805-8075-4739-BB91-2FD86B0649D1}" dt="2025-04-25T18:34:28.290" v="715"/>
          <ac:spMkLst>
            <pc:docMk/>
            <pc:sldMk cId="3371396698" sldId="266"/>
            <ac:spMk id="9" creationId="{50C6A45D-13E2-E9A1-2E0B-886F00DF55B4}"/>
          </ac:spMkLst>
        </pc:spChg>
        <pc:spChg chg="mod">
          <ac:chgData name="Curry,Xander" userId="4c35a5e0-f9bd-4e46-ade1-e63bb8914ec3" providerId="ADAL" clId="{C269D805-8075-4739-BB91-2FD86B0649D1}" dt="2025-04-25T19:43:46.470" v="2556" actId="207"/>
          <ac:spMkLst>
            <pc:docMk/>
            <pc:sldMk cId="3371396698" sldId="266"/>
            <ac:spMk id="10" creationId="{C06EBFDE-D5E0-CA9E-5C2D-0969FD4150BB}"/>
          </ac:spMkLst>
        </pc:spChg>
        <pc:spChg chg="mod">
          <ac:chgData name="Curry,Xander" userId="4c35a5e0-f9bd-4e46-ade1-e63bb8914ec3" providerId="ADAL" clId="{C269D805-8075-4739-BB91-2FD86B0649D1}" dt="2025-04-25T19:43:46.470" v="2556" actId="207"/>
          <ac:spMkLst>
            <pc:docMk/>
            <pc:sldMk cId="3371396698" sldId="266"/>
            <ac:spMk id="11" creationId="{EB1CFF87-36C8-2DC1-4CA6-C3FF8CA90F29}"/>
          </ac:spMkLst>
        </pc:spChg>
        <pc:spChg chg="mod">
          <ac:chgData name="Curry,Xander" userId="4c35a5e0-f9bd-4e46-ade1-e63bb8914ec3" providerId="ADAL" clId="{C269D805-8075-4739-BB91-2FD86B0649D1}" dt="2025-04-25T19:43:46.470" v="2556" actId="207"/>
          <ac:spMkLst>
            <pc:docMk/>
            <pc:sldMk cId="3371396698" sldId="266"/>
            <ac:spMk id="12" creationId="{0415D5F5-B04B-EB95-AC7C-4373B2124529}"/>
          </ac:spMkLst>
        </pc:spChg>
        <pc:spChg chg="mod">
          <ac:chgData name="Curry,Xander" userId="4c35a5e0-f9bd-4e46-ade1-e63bb8914ec3" providerId="ADAL" clId="{C269D805-8075-4739-BB91-2FD86B0649D1}" dt="2025-04-25T19:43:46.470" v="2556" actId="207"/>
          <ac:spMkLst>
            <pc:docMk/>
            <pc:sldMk cId="3371396698" sldId="266"/>
            <ac:spMk id="13" creationId="{8F7BC5AE-D9D9-E2BF-DEE9-B4AD10F5E9EB}"/>
          </ac:spMkLst>
        </pc:spChg>
        <pc:spChg chg="add mod">
          <ac:chgData name="Curry,Xander" userId="4c35a5e0-f9bd-4e46-ade1-e63bb8914ec3" providerId="ADAL" clId="{C269D805-8075-4739-BB91-2FD86B0649D1}" dt="2025-04-25T18:34:19.553" v="709"/>
          <ac:spMkLst>
            <pc:docMk/>
            <pc:sldMk cId="3371396698" sldId="266"/>
            <ac:spMk id="14" creationId="{C519DCCE-CCD5-3F4D-D3B5-F5F824B153A4}"/>
          </ac:spMkLst>
        </pc:spChg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17" creationId="{2AA3119E-100C-9C2E-6DBD-3D306CF0C677}"/>
          </ac:spMkLst>
        </pc:spChg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19" creationId="{E34792C9-3BBD-5D5F-CE07-AF39459AC443}"/>
          </ac:spMkLst>
        </pc:spChg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20" creationId="{6D7C060E-6C1B-CCAB-F0FC-C4E0F3DA9BD7}"/>
          </ac:spMkLst>
        </pc:spChg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21" creationId="{42AB027F-DC34-4998-3CD8-AA5DBDFC0CC0}"/>
          </ac:spMkLst>
        </pc:spChg>
        <pc:spChg chg="mod">
          <ac:chgData name="Curry,Xander" userId="4c35a5e0-f9bd-4e46-ade1-e63bb8914ec3" providerId="ADAL" clId="{C269D805-8075-4739-BB91-2FD86B0649D1}" dt="2025-04-25T19:43:17.402" v="2553" actId="2085"/>
          <ac:spMkLst>
            <pc:docMk/>
            <pc:sldMk cId="3371396698" sldId="266"/>
            <ac:spMk id="23" creationId="{C9738300-EAAB-F8B1-2F1D-B85216B3139A}"/>
          </ac:spMkLst>
        </pc:spChg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24" creationId="{DA128794-7AD1-9270-9367-436B7FC64373}"/>
          </ac:spMkLst>
        </pc:spChg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25" creationId="{32E98C9C-A6FD-1DE7-21C7-00440A1281A1}"/>
          </ac:spMkLst>
        </pc:spChg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27" creationId="{5E721CF5-CB96-8AA9-9FD8-BA6F69DBCC59}"/>
          </ac:spMkLst>
        </pc:spChg>
        <pc:spChg chg="mod">
          <ac:chgData name="Curry,Xander" userId="4c35a5e0-f9bd-4e46-ade1-e63bb8914ec3" providerId="ADAL" clId="{C269D805-8075-4739-BB91-2FD86B0649D1}" dt="2025-04-25T19:43:17.402" v="2553" actId="2085"/>
          <ac:spMkLst>
            <pc:docMk/>
            <pc:sldMk cId="3371396698" sldId="266"/>
            <ac:spMk id="29" creationId="{E320A374-7C40-709B-5C54-46E8D5E01F2D}"/>
          </ac:spMkLst>
        </pc:spChg>
        <pc:spChg chg="mod">
          <ac:chgData name="Curry,Xander" userId="4c35a5e0-f9bd-4e46-ade1-e63bb8914ec3" providerId="ADAL" clId="{C269D805-8075-4739-BB91-2FD86B0649D1}" dt="2025-04-25T19:43:17.402" v="2553" actId="2085"/>
          <ac:spMkLst>
            <pc:docMk/>
            <pc:sldMk cId="3371396698" sldId="266"/>
            <ac:spMk id="30" creationId="{5A4080BF-B18A-A059-9397-1ACA2FCA7DEB}"/>
          </ac:spMkLst>
        </pc:spChg>
        <pc:spChg chg="mod">
          <ac:chgData name="Curry,Xander" userId="4c35a5e0-f9bd-4e46-ade1-e63bb8914ec3" providerId="ADAL" clId="{C269D805-8075-4739-BB91-2FD86B0649D1}" dt="2025-04-25T19:43:17.402" v="2553" actId="2085"/>
          <ac:spMkLst>
            <pc:docMk/>
            <pc:sldMk cId="3371396698" sldId="266"/>
            <ac:spMk id="31" creationId="{287A9DCC-01A1-7770-65CE-E25CCDD67B7E}"/>
          </ac:spMkLst>
        </pc:spChg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32" creationId="{28A61690-D1D0-2B13-52B2-19C61C5311DB}"/>
          </ac:spMkLst>
        </pc:spChg>
        <pc:spChg chg="mod">
          <ac:chgData name="Curry,Xander" userId="4c35a5e0-f9bd-4e46-ade1-e63bb8914ec3" providerId="ADAL" clId="{C269D805-8075-4739-BB91-2FD86B0649D1}" dt="2025-04-25T19:43:29.572" v="2554" actId="2085"/>
          <ac:spMkLst>
            <pc:docMk/>
            <pc:sldMk cId="3371396698" sldId="266"/>
            <ac:spMk id="33" creationId="{F8C06A85-019F-E55B-E19A-6842F51F259C}"/>
          </ac:spMkLst>
        </pc:spChg>
        <pc:picChg chg="add mod">
          <ac:chgData name="Curry,Xander" userId="4c35a5e0-f9bd-4e46-ade1-e63bb8914ec3" providerId="ADAL" clId="{C269D805-8075-4739-BB91-2FD86B0649D1}" dt="2025-04-25T19:02:01.384" v="1518"/>
          <ac:picMkLst>
            <pc:docMk/>
            <pc:sldMk cId="3371396698" sldId="266"/>
            <ac:picMk id="22" creationId="{8950AD74-B987-D47E-0537-FD865C0F0464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19:02:27.836" v="1545"/>
        <pc:sldMkLst>
          <pc:docMk/>
          <pc:sldMk cId="1769898454" sldId="268"/>
        </pc:sldMkLst>
        <pc:spChg chg="add mod">
          <ac:chgData name="Curry,Xander" userId="4c35a5e0-f9bd-4e46-ade1-e63bb8914ec3" providerId="ADAL" clId="{C269D805-8075-4739-BB91-2FD86B0649D1}" dt="2025-04-25T18:37:35.969" v="820" actId="20577"/>
          <ac:spMkLst>
            <pc:docMk/>
            <pc:sldMk cId="1769898454" sldId="268"/>
            <ac:spMk id="9" creationId="{0C4D7F89-F775-2EE4-1067-EC9680D96299}"/>
          </ac:spMkLst>
        </pc:spChg>
        <pc:spChg chg="add mod">
          <ac:chgData name="Curry,Xander" userId="4c35a5e0-f9bd-4e46-ade1-e63bb8914ec3" providerId="ADAL" clId="{C269D805-8075-4739-BB91-2FD86B0649D1}" dt="2025-04-25T18:37:05.715" v="786"/>
          <ac:spMkLst>
            <pc:docMk/>
            <pc:sldMk cId="1769898454" sldId="268"/>
            <ac:spMk id="10" creationId="{5A5D22E1-A2D0-AF5A-FFB9-19FEBB49E284}"/>
          </ac:spMkLst>
        </pc:spChg>
        <pc:picChg chg="mod">
          <ac:chgData name="Curry,Xander" userId="4c35a5e0-f9bd-4e46-ade1-e63bb8914ec3" providerId="ADAL" clId="{C269D805-8075-4739-BB91-2FD86B0649D1}" dt="2025-04-25T18:37:16.678" v="789" actId="1076"/>
          <ac:picMkLst>
            <pc:docMk/>
            <pc:sldMk cId="1769898454" sldId="268"/>
            <ac:picMk id="7" creationId="{F9AC8A74-C83B-CC73-DA3E-E842F4D3B938}"/>
          </ac:picMkLst>
        </pc:picChg>
        <pc:picChg chg="add mod">
          <ac:chgData name="Curry,Xander" userId="4c35a5e0-f9bd-4e46-ade1-e63bb8914ec3" providerId="ADAL" clId="{C269D805-8075-4739-BB91-2FD86B0649D1}" dt="2025-04-25T19:02:27.836" v="1545"/>
          <ac:picMkLst>
            <pc:docMk/>
            <pc:sldMk cId="1769898454" sldId="268"/>
            <ac:picMk id="12" creationId="{A9BCDC00-2DFB-8C8E-8F18-D5DD7A07A773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19:02:28.933" v="1546"/>
        <pc:sldMkLst>
          <pc:docMk/>
          <pc:sldMk cId="2693765101" sldId="269"/>
        </pc:sldMkLst>
        <pc:spChg chg="add mod">
          <ac:chgData name="Curry,Xander" userId="4c35a5e0-f9bd-4e46-ade1-e63bb8914ec3" providerId="ADAL" clId="{C269D805-8075-4739-BB91-2FD86B0649D1}" dt="2025-04-25T18:38:15.417" v="881" actId="20577"/>
          <ac:spMkLst>
            <pc:docMk/>
            <pc:sldMk cId="2693765101" sldId="269"/>
            <ac:spMk id="7" creationId="{47917CA6-76C9-31C7-27F2-1F49C6A5C4AF}"/>
          </ac:spMkLst>
        </pc:spChg>
        <pc:spChg chg="add mod">
          <ac:chgData name="Curry,Xander" userId="4c35a5e0-f9bd-4e46-ade1-e63bb8914ec3" providerId="ADAL" clId="{C269D805-8075-4739-BB91-2FD86B0649D1}" dt="2025-04-25T18:37:50.005" v="826"/>
          <ac:spMkLst>
            <pc:docMk/>
            <pc:sldMk cId="2693765101" sldId="269"/>
            <ac:spMk id="8" creationId="{296568B6-3C1F-BC8E-088F-3BC5DBE21E08}"/>
          </ac:spMkLst>
        </pc:spChg>
        <pc:picChg chg="mod">
          <ac:chgData name="Curry,Xander" userId="4c35a5e0-f9bd-4e46-ade1-e63bb8914ec3" providerId="ADAL" clId="{C269D805-8075-4739-BB91-2FD86B0649D1}" dt="2025-04-25T18:38:25.298" v="884" actId="1076"/>
          <ac:picMkLst>
            <pc:docMk/>
            <pc:sldMk cId="2693765101" sldId="269"/>
            <ac:picMk id="6" creationId="{ACB9AB86-9899-FAF0-05DD-97356E267100}"/>
          </ac:picMkLst>
        </pc:picChg>
        <pc:picChg chg="add mod">
          <ac:chgData name="Curry,Xander" userId="4c35a5e0-f9bd-4e46-ade1-e63bb8914ec3" providerId="ADAL" clId="{C269D805-8075-4739-BB91-2FD86B0649D1}" dt="2025-04-25T19:02:28.933" v="1546"/>
          <ac:picMkLst>
            <pc:docMk/>
            <pc:sldMk cId="2693765101" sldId="269"/>
            <ac:picMk id="9" creationId="{051E5A50-3A05-513D-DFE4-6332BE004C76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19:02:02.765" v="1519"/>
        <pc:sldMkLst>
          <pc:docMk/>
          <pc:sldMk cId="778402367" sldId="270"/>
        </pc:sldMkLst>
        <pc:spChg chg="add mod">
          <ac:chgData name="Curry,Xander" userId="4c35a5e0-f9bd-4e46-ade1-e63bb8914ec3" providerId="ADAL" clId="{C269D805-8075-4739-BB91-2FD86B0649D1}" dt="2025-04-25T18:34:46.650" v="731" actId="20577"/>
          <ac:spMkLst>
            <pc:docMk/>
            <pc:sldMk cId="778402367" sldId="270"/>
            <ac:spMk id="3" creationId="{87F21D54-0876-AF40-103D-E42E9086F0BE}"/>
          </ac:spMkLst>
        </pc:spChg>
        <pc:spChg chg="add mod">
          <ac:chgData name="Curry,Xander" userId="4c35a5e0-f9bd-4e46-ade1-e63bb8914ec3" providerId="ADAL" clId="{C269D805-8075-4739-BB91-2FD86B0649D1}" dt="2025-04-25T18:34:40.541" v="718"/>
          <ac:spMkLst>
            <pc:docMk/>
            <pc:sldMk cId="778402367" sldId="270"/>
            <ac:spMk id="4" creationId="{97888EF6-563F-5065-3108-19BEE854F92A}"/>
          </ac:spMkLst>
        </pc:spChg>
        <pc:picChg chg="add mod">
          <ac:chgData name="Curry,Xander" userId="4c35a5e0-f9bd-4e46-ade1-e63bb8914ec3" providerId="ADAL" clId="{C269D805-8075-4739-BB91-2FD86B0649D1}" dt="2025-04-25T19:02:02.765" v="1519"/>
          <ac:picMkLst>
            <pc:docMk/>
            <pc:sldMk cId="778402367" sldId="270"/>
            <ac:picMk id="10" creationId="{6B9736DD-A052-149B-8EE9-E48684BCD516}"/>
          </ac:picMkLst>
        </pc:picChg>
        <pc:picChg chg="add mod">
          <ac:chgData name="Curry,Xander" userId="4c35a5e0-f9bd-4e46-ade1-e63bb8914ec3" providerId="ADAL" clId="{C269D805-8075-4739-BB91-2FD86B0649D1}" dt="2025-04-25T18:35:30.889" v="735" actId="1076"/>
          <ac:picMkLst>
            <pc:docMk/>
            <pc:sldMk cId="778402367" sldId="270"/>
            <ac:picMk id="2050" creationId="{CE50E7F8-659A-38EB-15A6-29A47C5DB4F2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19:36:15.466" v="2483" actId="1076"/>
        <pc:sldMkLst>
          <pc:docMk/>
          <pc:sldMk cId="1980381180" sldId="271"/>
        </pc:sldMkLst>
        <pc:spChg chg="mod">
          <ac:chgData name="Curry,Xander" userId="4c35a5e0-f9bd-4e46-ade1-e63bb8914ec3" providerId="ADAL" clId="{C269D805-8075-4739-BB91-2FD86B0649D1}" dt="2025-04-25T19:35:48.962" v="2476" actId="14100"/>
          <ac:spMkLst>
            <pc:docMk/>
            <pc:sldMk cId="1980381180" sldId="271"/>
            <ac:spMk id="2" creationId="{0366E3A2-6372-70CC-CDEC-68B01EC79C7E}"/>
          </ac:spMkLst>
        </pc:spChg>
        <pc:spChg chg="add mod ord">
          <ac:chgData name="Curry,Xander" userId="4c35a5e0-f9bd-4e46-ade1-e63bb8914ec3" providerId="ADAL" clId="{C269D805-8075-4739-BB91-2FD86B0649D1}" dt="2025-04-25T19:35:57.952" v="2477" actId="207"/>
          <ac:spMkLst>
            <pc:docMk/>
            <pc:sldMk cId="1980381180" sldId="271"/>
            <ac:spMk id="3" creationId="{3DDB997D-5BB5-1366-79B5-D1681782F188}"/>
          </ac:spMkLst>
        </pc:spChg>
        <pc:spChg chg="add mod ord">
          <ac:chgData name="Curry,Xander" userId="4c35a5e0-f9bd-4e46-ade1-e63bb8914ec3" providerId="ADAL" clId="{C269D805-8075-4739-BB91-2FD86B0649D1}" dt="2025-04-25T19:35:12.734" v="2467" actId="14100"/>
          <ac:spMkLst>
            <pc:docMk/>
            <pc:sldMk cId="1980381180" sldId="271"/>
            <ac:spMk id="6" creationId="{DA208205-6093-6EB4-910C-EB2EF5032E6A}"/>
          </ac:spMkLst>
        </pc:spChg>
        <pc:spChg chg="add mod">
          <ac:chgData name="Curry,Xander" userId="4c35a5e0-f9bd-4e46-ade1-e63bb8914ec3" providerId="ADAL" clId="{C269D805-8075-4739-BB91-2FD86B0649D1}" dt="2025-04-25T19:36:15.466" v="2483" actId="1076"/>
          <ac:spMkLst>
            <pc:docMk/>
            <pc:sldMk cId="1980381180" sldId="271"/>
            <ac:spMk id="7" creationId="{A2DF5A07-DA1D-0F23-1339-0C1AC511E631}"/>
          </ac:spMkLst>
        </pc:spChg>
        <pc:graphicFrameChg chg="mod">
          <ac:chgData name="Curry,Xander" userId="4c35a5e0-f9bd-4e46-ade1-e63bb8914ec3" providerId="ADAL" clId="{C269D805-8075-4739-BB91-2FD86B0649D1}" dt="2025-04-25T19:34:27.063" v="2456" actId="12100"/>
          <ac:graphicFrameMkLst>
            <pc:docMk/>
            <pc:sldMk cId="1980381180" sldId="271"/>
            <ac:graphicFrameMk id="5" creationId="{637A7EB3-A72F-A550-8550-A9AF440672A8}"/>
          </ac:graphicFrameMkLst>
        </pc:graphicFrameChg>
      </pc:sldChg>
      <pc:sldChg chg="addSp modSp mod">
        <pc:chgData name="Curry,Xander" userId="4c35a5e0-f9bd-4e46-ade1-e63bb8914ec3" providerId="ADAL" clId="{C269D805-8075-4739-BB91-2FD86B0649D1}" dt="2025-04-25T20:00:07.123" v="2675" actId="207"/>
        <pc:sldMkLst>
          <pc:docMk/>
          <pc:sldMk cId="4183998350" sldId="273"/>
        </pc:sldMkLst>
        <pc:spChg chg="mod">
          <ac:chgData name="Curry,Xander" userId="4c35a5e0-f9bd-4e46-ade1-e63bb8914ec3" providerId="ADAL" clId="{C269D805-8075-4739-BB91-2FD86B0649D1}" dt="2025-04-25T20:00:07.123" v="2675" actId="207"/>
          <ac:spMkLst>
            <pc:docMk/>
            <pc:sldMk cId="4183998350" sldId="273"/>
            <ac:spMk id="2" creationId="{0F7CD878-BAC5-A5A6-10DF-6104A1C6941E}"/>
          </ac:spMkLst>
        </pc:spChg>
        <pc:spChg chg="add mod ord">
          <ac:chgData name="Curry,Xander" userId="4c35a5e0-f9bd-4e46-ade1-e63bb8914ec3" providerId="ADAL" clId="{C269D805-8075-4739-BB91-2FD86B0649D1}" dt="2025-04-25T19:59:35.288" v="2668" actId="207"/>
          <ac:spMkLst>
            <pc:docMk/>
            <pc:sldMk cId="4183998350" sldId="273"/>
            <ac:spMk id="3" creationId="{A2E8D602-76F7-AE55-5D25-49048A5F5A02}"/>
          </ac:spMkLst>
        </pc:spChg>
        <pc:spChg chg="add mod">
          <ac:chgData name="Curry,Xander" userId="4c35a5e0-f9bd-4e46-ade1-e63bb8914ec3" providerId="ADAL" clId="{C269D805-8075-4739-BB91-2FD86B0649D1}" dt="2025-04-25T18:52:25.791" v="1434" actId="207"/>
          <ac:spMkLst>
            <pc:docMk/>
            <pc:sldMk cId="4183998350" sldId="273"/>
            <ac:spMk id="4" creationId="{26901591-043F-2A46-D513-4723F5874582}"/>
          </ac:spMkLst>
        </pc:spChg>
        <pc:graphicFrameChg chg="mod">
          <ac:chgData name="Curry,Xander" userId="4c35a5e0-f9bd-4e46-ade1-e63bb8914ec3" providerId="ADAL" clId="{C269D805-8075-4739-BB91-2FD86B0649D1}" dt="2025-04-25T18:14:47.258" v="196" actId="12100"/>
          <ac:graphicFrameMkLst>
            <pc:docMk/>
            <pc:sldMk cId="4183998350" sldId="273"/>
            <ac:graphicFrameMk id="5" creationId="{1DE076A3-DB6B-2336-C171-81E3FD60803F}"/>
          </ac:graphicFrameMkLst>
        </pc:graphicFrameChg>
      </pc:sldChg>
      <pc:sldChg chg="addSp delSp modSp mod">
        <pc:chgData name="Curry,Xander" userId="4c35a5e0-f9bd-4e46-ade1-e63bb8914ec3" providerId="ADAL" clId="{C269D805-8075-4739-BB91-2FD86B0649D1}" dt="2025-04-25T20:02:13.786" v="2694" actId="2711"/>
        <pc:sldMkLst>
          <pc:docMk/>
          <pc:sldMk cId="1177997719" sldId="275"/>
        </pc:sldMkLst>
        <pc:spChg chg="mod">
          <ac:chgData name="Curry,Xander" userId="4c35a5e0-f9bd-4e46-ade1-e63bb8914ec3" providerId="ADAL" clId="{C269D805-8075-4739-BB91-2FD86B0649D1}" dt="2025-04-25T19:14:41.007" v="2035" actId="2085"/>
          <ac:spMkLst>
            <pc:docMk/>
            <pc:sldMk cId="1177997719" sldId="275"/>
            <ac:spMk id="3" creationId="{BFA7CDDC-2E84-ED17-CB01-5E056885AD91}"/>
          </ac:spMkLst>
        </pc:spChg>
        <pc:spChg chg="add mod">
          <ac:chgData name="Curry,Xander" userId="4c35a5e0-f9bd-4e46-ade1-e63bb8914ec3" providerId="ADAL" clId="{C269D805-8075-4739-BB91-2FD86B0649D1}" dt="2025-04-25T20:00:24.161" v="2680" actId="207"/>
          <ac:spMkLst>
            <pc:docMk/>
            <pc:sldMk cId="1177997719" sldId="275"/>
            <ac:spMk id="4" creationId="{2DE83268-8EB8-DC20-945F-113EA8407AC7}"/>
          </ac:spMkLst>
        </pc:spChg>
        <pc:spChg chg="add mod">
          <ac:chgData name="Curry,Xander" userId="4c35a5e0-f9bd-4e46-ade1-e63bb8914ec3" providerId="ADAL" clId="{C269D805-8075-4739-BB91-2FD86B0649D1}" dt="2025-04-25T19:13:05.771" v="1958"/>
          <ac:spMkLst>
            <pc:docMk/>
            <pc:sldMk cId="1177997719" sldId="275"/>
            <ac:spMk id="5" creationId="{20BA853C-4AB1-76C4-5ED7-ABB1C30325AC}"/>
          </ac:spMkLst>
        </pc:spChg>
        <pc:graphicFrameChg chg="mod">
          <ac:chgData name="Curry,Xander" userId="4c35a5e0-f9bd-4e46-ade1-e63bb8914ec3" providerId="ADAL" clId="{C269D805-8075-4739-BB91-2FD86B0649D1}" dt="2025-04-25T20:02:13.786" v="2694" actId="2711"/>
          <ac:graphicFrameMkLst>
            <pc:docMk/>
            <pc:sldMk cId="1177997719" sldId="275"/>
            <ac:graphicFrameMk id="15" creationId="{D83EC760-F463-ED56-0E14-7B0669B2D8F7}"/>
          </ac:graphicFrameMkLst>
        </pc:graphicFrameChg>
      </pc:sldChg>
      <pc:sldChg chg="addSp delSp modSp mod">
        <pc:chgData name="Curry,Xander" userId="4c35a5e0-f9bd-4e46-ade1-e63bb8914ec3" providerId="ADAL" clId="{C269D805-8075-4739-BB91-2FD86B0649D1}" dt="2025-04-28T23:38:11.430" v="2704" actId="5793"/>
        <pc:sldMkLst>
          <pc:docMk/>
          <pc:sldMk cId="3300542538" sldId="276"/>
        </pc:sldMkLst>
        <pc:spChg chg="mod">
          <ac:chgData name="Curry,Xander" userId="4c35a5e0-f9bd-4e46-ade1-e63bb8914ec3" providerId="ADAL" clId="{C269D805-8075-4739-BB91-2FD86B0649D1}" dt="2025-04-28T23:38:11.430" v="2704" actId="5793"/>
          <ac:spMkLst>
            <pc:docMk/>
            <pc:sldMk cId="3300542538" sldId="276"/>
            <ac:spMk id="8" creationId="{DB516DA3-0449-A661-ADAE-152BF22A7D08}"/>
          </ac:spMkLst>
        </pc:spChg>
        <pc:spChg chg="add mod">
          <ac:chgData name="Curry,Xander" userId="4c35a5e0-f9bd-4e46-ade1-e63bb8914ec3" providerId="ADAL" clId="{C269D805-8075-4739-BB91-2FD86B0649D1}" dt="2025-04-25T19:58:16.637" v="2660" actId="207"/>
          <ac:spMkLst>
            <pc:docMk/>
            <pc:sldMk cId="3300542538" sldId="276"/>
            <ac:spMk id="10" creationId="{D635ADD0-68E8-13B4-38F8-8387F96F7F9E}"/>
          </ac:spMkLst>
        </pc:spChg>
        <pc:spChg chg="add mod">
          <ac:chgData name="Curry,Xander" userId="4c35a5e0-f9bd-4e46-ade1-e63bb8914ec3" providerId="ADAL" clId="{C269D805-8075-4739-BB91-2FD86B0649D1}" dt="2025-04-25T19:58:24.522" v="2661" actId="1076"/>
          <ac:spMkLst>
            <pc:docMk/>
            <pc:sldMk cId="3300542538" sldId="276"/>
            <ac:spMk id="12" creationId="{186124DA-7933-F929-2ADB-92C6545F293A}"/>
          </ac:spMkLst>
        </pc:spChg>
        <pc:picChg chg="mod">
          <ac:chgData name="Curry,Xander" userId="4c35a5e0-f9bd-4e46-ade1-e63bb8914ec3" providerId="ADAL" clId="{C269D805-8075-4739-BB91-2FD86B0649D1}" dt="2025-04-25T19:16:37.094" v="2059" actId="1076"/>
          <ac:picMkLst>
            <pc:docMk/>
            <pc:sldMk cId="3300542538" sldId="276"/>
            <ac:picMk id="7" creationId="{FEF9D6D1-EABE-AE89-508D-444952424419}"/>
          </ac:picMkLst>
        </pc:picChg>
        <pc:picChg chg="mod">
          <ac:chgData name="Curry,Xander" userId="4c35a5e0-f9bd-4e46-ade1-e63bb8914ec3" providerId="ADAL" clId="{C269D805-8075-4739-BB91-2FD86B0649D1}" dt="2025-04-25T19:16:41.028" v="2060" actId="1076"/>
          <ac:picMkLst>
            <pc:docMk/>
            <pc:sldMk cId="3300542538" sldId="276"/>
            <ac:picMk id="11" creationId="{06DAEAA0-7D24-7FA7-C066-4C8A95C3964F}"/>
          </ac:picMkLst>
        </pc:picChg>
        <pc:picChg chg="add mod">
          <ac:chgData name="Curry,Xander" userId="4c35a5e0-f9bd-4e46-ade1-e63bb8914ec3" providerId="ADAL" clId="{C269D805-8075-4739-BB91-2FD86B0649D1}" dt="2025-04-25T19:04:43.571" v="1564"/>
          <ac:picMkLst>
            <pc:docMk/>
            <pc:sldMk cId="3300542538" sldId="276"/>
            <ac:picMk id="13" creationId="{8037CFFD-4A8F-B0E4-F04A-21BA4AB431F9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19:51:52.851" v="2615" actId="12"/>
        <pc:sldMkLst>
          <pc:docMk/>
          <pc:sldMk cId="1113455245" sldId="277"/>
        </pc:sldMkLst>
        <pc:spChg chg="mod">
          <ac:chgData name="Curry,Xander" userId="4c35a5e0-f9bd-4e46-ade1-e63bb8914ec3" providerId="ADAL" clId="{C269D805-8075-4739-BB91-2FD86B0649D1}" dt="2025-04-25T19:51:52.851" v="2615" actId="12"/>
          <ac:spMkLst>
            <pc:docMk/>
            <pc:sldMk cId="1113455245" sldId="277"/>
            <ac:spMk id="3" creationId="{272BAF2B-013A-A081-133D-DC3CAC90EC0C}"/>
          </ac:spMkLst>
        </pc:spChg>
        <pc:spChg chg="add mod">
          <ac:chgData name="Curry,Xander" userId="4c35a5e0-f9bd-4e46-ade1-e63bb8914ec3" providerId="ADAL" clId="{C269D805-8075-4739-BB91-2FD86B0649D1}" dt="2025-04-25T18:35:48.495" v="744" actId="20577"/>
          <ac:spMkLst>
            <pc:docMk/>
            <pc:sldMk cId="1113455245" sldId="277"/>
            <ac:spMk id="4" creationId="{679B6598-DB0D-4479-8262-528B2DB854F8}"/>
          </ac:spMkLst>
        </pc:spChg>
        <pc:spChg chg="add mod">
          <ac:chgData name="Curry,Xander" userId="4c35a5e0-f9bd-4e46-ade1-e63bb8914ec3" providerId="ADAL" clId="{C269D805-8075-4739-BB91-2FD86B0649D1}" dt="2025-04-25T18:35:43.977" v="736"/>
          <ac:spMkLst>
            <pc:docMk/>
            <pc:sldMk cId="1113455245" sldId="277"/>
            <ac:spMk id="5" creationId="{8226B76C-2053-45AE-EA91-76EC59C4F297}"/>
          </ac:spMkLst>
        </pc:spChg>
        <pc:picChg chg="add mod">
          <ac:chgData name="Curry,Xander" userId="4c35a5e0-f9bd-4e46-ade1-e63bb8914ec3" providerId="ADAL" clId="{C269D805-8075-4739-BB91-2FD86B0649D1}" dt="2025-04-25T19:02:18.914" v="1541" actId="1035"/>
          <ac:picMkLst>
            <pc:docMk/>
            <pc:sldMk cId="1113455245" sldId="277"/>
            <ac:picMk id="9" creationId="{65400A7C-B7BF-850E-9C04-F9741DC2D360}"/>
          </ac:picMkLst>
        </pc:picChg>
      </pc:sldChg>
      <pc:sldChg chg="addSp delSp modSp mod">
        <pc:chgData name="Curry,Xander" userId="4c35a5e0-f9bd-4e46-ade1-e63bb8914ec3" providerId="ADAL" clId="{C269D805-8075-4739-BB91-2FD86B0649D1}" dt="2025-05-01T20:17:10.472" v="3016" actId="12"/>
        <pc:sldMkLst>
          <pc:docMk/>
          <pc:sldMk cId="2628383489" sldId="278"/>
        </pc:sldMkLst>
        <pc:spChg chg="mod">
          <ac:chgData name="Curry,Xander" userId="4c35a5e0-f9bd-4e46-ade1-e63bb8914ec3" providerId="ADAL" clId="{C269D805-8075-4739-BB91-2FD86B0649D1}" dt="2025-05-01T20:17:10.472" v="3016" actId="12"/>
          <ac:spMkLst>
            <pc:docMk/>
            <pc:sldMk cId="2628383489" sldId="278"/>
            <ac:spMk id="2" creationId="{DE9E4838-E7EC-2903-5BD6-AE83FD51AC45}"/>
          </ac:spMkLst>
        </pc:spChg>
        <pc:spChg chg="add mod">
          <ac:chgData name="Curry,Xander" userId="4c35a5e0-f9bd-4e46-ade1-e63bb8914ec3" providerId="ADAL" clId="{C269D805-8075-4739-BB91-2FD86B0649D1}" dt="2025-04-25T18:34:13.338" v="706" actId="20577"/>
          <ac:spMkLst>
            <pc:docMk/>
            <pc:sldMk cId="2628383489" sldId="278"/>
            <ac:spMk id="3" creationId="{4404B96B-6AED-44B6-C41D-4A51A32E20BC}"/>
          </ac:spMkLst>
        </pc:spChg>
        <pc:spChg chg="add mod">
          <ac:chgData name="Curry,Xander" userId="4c35a5e0-f9bd-4e46-ade1-e63bb8914ec3" providerId="ADAL" clId="{C269D805-8075-4739-BB91-2FD86B0649D1}" dt="2025-04-25T18:34:10.751" v="700"/>
          <ac:spMkLst>
            <pc:docMk/>
            <pc:sldMk cId="2628383489" sldId="278"/>
            <ac:spMk id="4" creationId="{BA9056FC-B8BF-999B-9F46-AEF1DE669D1F}"/>
          </ac:spMkLst>
        </pc:spChg>
        <pc:spChg chg="mod">
          <ac:chgData name="Curry,Xander" userId="4c35a5e0-f9bd-4e46-ade1-e63bb8914ec3" providerId="ADAL" clId="{C269D805-8075-4739-BB91-2FD86B0649D1}" dt="2025-05-01T20:15:24.879" v="2960" actId="12"/>
          <ac:spMkLst>
            <pc:docMk/>
            <pc:sldMk cId="2628383489" sldId="278"/>
            <ac:spMk id="16" creationId="{6D34E12A-523B-E888-B185-03D880C693E7}"/>
          </ac:spMkLst>
        </pc:spChg>
        <pc:picChg chg="add mod">
          <ac:chgData name="Curry,Xander" userId="4c35a5e0-f9bd-4e46-ade1-e63bb8914ec3" providerId="ADAL" clId="{C269D805-8075-4739-BB91-2FD86B0649D1}" dt="2025-04-25T19:02:00.669" v="1517"/>
          <ac:picMkLst>
            <pc:docMk/>
            <pc:sldMk cId="2628383489" sldId="278"/>
            <ac:picMk id="11" creationId="{178E3ADF-659B-E960-7186-F1C617DFFD0A}"/>
          </ac:picMkLst>
        </pc:picChg>
      </pc:sldChg>
      <pc:sldChg chg="modSp del">
        <pc:chgData name="Curry,Xander" userId="4c35a5e0-f9bd-4e46-ade1-e63bb8914ec3" providerId="ADAL" clId="{C269D805-8075-4739-BB91-2FD86B0649D1}" dt="2025-04-25T18:21:17.568" v="463" actId="47"/>
        <pc:sldMkLst>
          <pc:docMk/>
          <pc:sldMk cId="3049332647" sldId="283"/>
        </pc:sldMkLst>
      </pc:sldChg>
      <pc:sldChg chg="del">
        <pc:chgData name="Curry,Xander" userId="4c35a5e0-f9bd-4e46-ade1-e63bb8914ec3" providerId="ADAL" clId="{C269D805-8075-4739-BB91-2FD86B0649D1}" dt="2025-04-25T18:23:30.694" v="549" actId="2696"/>
        <pc:sldMkLst>
          <pc:docMk/>
          <pc:sldMk cId="2033584410" sldId="284"/>
        </pc:sldMkLst>
      </pc:sldChg>
      <pc:sldChg chg="addSp delSp modSp mod">
        <pc:chgData name="Curry,Xander" userId="4c35a5e0-f9bd-4e46-ade1-e63bb8914ec3" providerId="ADAL" clId="{C269D805-8075-4739-BB91-2FD86B0649D1}" dt="2025-04-25T19:56:29.663" v="2648" actId="1076"/>
        <pc:sldMkLst>
          <pc:docMk/>
          <pc:sldMk cId="3730565108" sldId="286"/>
        </pc:sldMkLst>
        <pc:spChg chg="mod">
          <ac:chgData name="Curry,Xander" userId="4c35a5e0-f9bd-4e46-ade1-e63bb8914ec3" providerId="ADAL" clId="{C269D805-8075-4739-BB91-2FD86B0649D1}" dt="2025-04-25T19:41:22.454" v="2538" actId="12"/>
          <ac:spMkLst>
            <pc:docMk/>
            <pc:sldMk cId="3730565108" sldId="286"/>
            <ac:spMk id="3" creationId="{7E116C69-469B-9BE8-9070-D7D99EAFB2F5}"/>
          </ac:spMkLst>
        </pc:spChg>
        <pc:spChg chg="add mod">
          <ac:chgData name="Curry,Xander" userId="4c35a5e0-f9bd-4e46-ade1-e63bb8914ec3" providerId="ADAL" clId="{C269D805-8075-4739-BB91-2FD86B0649D1}" dt="2025-04-25T19:55:26.665" v="2633" actId="207"/>
          <ac:spMkLst>
            <pc:docMk/>
            <pc:sldMk cId="3730565108" sldId="286"/>
            <ac:spMk id="5" creationId="{433805DD-13C7-0E78-E7DC-5DF0F3BC6700}"/>
          </ac:spMkLst>
        </pc:spChg>
        <pc:spChg chg="add mod">
          <ac:chgData name="Curry,Xander" userId="4c35a5e0-f9bd-4e46-ade1-e63bb8914ec3" providerId="ADAL" clId="{C269D805-8075-4739-BB91-2FD86B0649D1}" dt="2025-04-25T19:56:29.663" v="2648" actId="1076"/>
          <ac:spMkLst>
            <pc:docMk/>
            <pc:sldMk cId="3730565108" sldId="286"/>
            <ac:spMk id="6" creationId="{C5DA9B0A-37DA-FC87-0E29-9AF94E062E21}"/>
          </ac:spMkLst>
        </pc:spChg>
        <pc:picChg chg="add mod">
          <ac:chgData name="Curry,Xander" userId="4c35a5e0-f9bd-4e46-ade1-e63bb8914ec3" providerId="ADAL" clId="{C269D805-8075-4739-BB91-2FD86B0649D1}" dt="2025-04-25T19:01:55.800" v="1513"/>
          <ac:picMkLst>
            <pc:docMk/>
            <pc:sldMk cId="3730565108" sldId="286"/>
            <ac:picMk id="9" creationId="{A255B12D-FB24-F502-FE1D-72351A488A46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19:38:47.627" v="2499" actId="12"/>
        <pc:sldMkLst>
          <pc:docMk/>
          <pc:sldMk cId="1148598270" sldId="293"/>
        </pc:sldMkLst>
        <pc:spChg chg="add mod">
          <ac:chgData name="Curry,Xander" userId="4c35a5e0-f9bd-4e46-ade1-e63bb8914ec3" providerId="ADAL" clId="{C269D805-8075-4739-BB91-2FD86B0649D1}" dt="2025-04-25T18:12:15.261" v="130" actId="20577"/>
          <ac:spMkLst>
            <pc:docMk/>
            <pc:sldMk cId="1148598270" sldId="293"/>
            <ac:spMk id="6" creationId="{A45A446C-D422-B428-5D3C-B3A6811D0C6E}"/>
          </ac:spMkLst>
        </pc:spChg>
        <pc:spChg chg="mod">
          <ac:chgData name="Curry,Xander" userId="4c35a5e0-f9bd-4e46-ade1-e63bb8914ec3" providerId="ADAL" clId="{C269D805-8075-4739-BB91-2FD86B0649D1}" dt="2025-04-25T18:47:18.783" v="1170" actId="14100"/>
          <ac:spMkLst>
            <pc:docMk/>
            <pc:sldMk cId="1148598270" sldId="293"/>
            <ac:spMk id="7" creationId="{5EAC9222-02A6-6037-D1ED-D66D9D21DBAF}"/>
          </ac:spMkLst>
        </pc:spChg>
        <pc:spChg chg="mod">
          <ac:chgData name="Curry,Xander" userId="4c35a5e0-f9bd-4e46-ade1-e63bb8914ec3" providerId="ADAL" clId="{C269D805-8075-4739-BB91-2FD86B0649D1}" dt="2025-04-25T18:47:08.423" v="1166" actId="14100"/>
          <ac:spMkLst>
            <pc:docMk/>
            <pc:sldMk cId="1148598270" sldId="293"/>
            <ac:spMk id="8" creationId="{48032A6B-34F0-2996-0A4E-10DF922377AB}"/>
          </ac:spMkLst>
        </pc:spChg>
        <pc:spChg chg="mod">
          <ac:chgData name="Curry,Xander" userId="4c35a5e0-f9bd-4e46-ade1-e63bb8914ec3" providerId="ADAL" clId="{C269D805-8075-4739-BB91-2FD86B0649D1}" dt="2025-04-25T18:47:13.405" v="1168" actId="14100"/>
          <ac:spMkLst>
            <pc:docMk/>
            <pc:sldMk cId="1148598270" sldId="293"/>
            <ac:spMk id="9" creationId="{CCD6401D-A3F0-8C14-9FE4-C31482041626}"/>
          </ac:spMkLst>
        </pc:spChg>
        <pc:spChg chg="mod">
          <ac:chgData name="Curry,Xander" userId="4c35a5e0-f9bd-4e46-ade1-e63bb8914ec3" providerId="ADAL" clId="{C269D805-8075-4739-BB91-2FD86B0649D1}" dt="2025-04-25T19:38:47.627" v="2499" actId="12"/>
          <ac:spMkLst>
            <pc:docMk/>
            <pc:sldMk cId="1148598270" sldId="293"/>
            <ac:spMk id="10" creationId="{73604085-0D1D-96CA-A5E0-21DEC22D7EF1}"/>
          </ac:spMkLst>
        </pc:spChg>
        <pc:spChg chg="add mod">
          <ac:chgData name="Curry,Xander" userId="4c35a5e0-f9bd-4e46-ade1-e63bb8914ec3" providerId="ADAL" clId="{C269D805-8075-4739-BB91-2FD86B0649D1}" dt="2025-04-25T18:12:03.384" v="115"/>
          <ac:spMkLst>
            <pc:docMk/>
            <pc:sldMk cId="1148598270" sldId="293"/>
            <ac:spMk id="11" creationId="{5F097CC1-AF84-71D2-3647-A42DCA98171B}"/>
          </ac:spMkLst>
        </pc:spChg>
        <pc:spChg chg="mod">
          <ac:chgData name="Curry,Xander" userId="4c35a5e0-f9bd-4e46-ade1-e63bb8914ec3" providerId="ADAL" clId="{C269D805-8075-4739-BB91-2FD86B0649D1}" dt="2025-04-25T19:38:43.544" v="2498" actId="12"/>
          <ac:spMkLst>
            <pc:docMk/>
            <pc:sldMk cId="1148598270" sldId="293"/>
            <ac:spMk id="14" creationId="{F396CE79-22D7-0D18-2004-DB75AD52B80D}"/>
          </ac:spMkLst>
        </pc:spChg>
        <pc:spChg chg="add mod ord">
          <ac:chgData name="Curry,Xander" userId="4c35a5e0-f9bd-4e46-ade1-e63bb8914ec3" providerId="ADAL" clId="{C269D805-8075-4739-BB91-2FD86B0649D1}" dt="2025-04-25T18:49:09.359" v="1195" actId="2085"/>
          <ac:spMkLst>
            <pc:docMk/>
            <pc:sldMk cId="1148598270" sldId="293"/>
            <ac:spMk id="19" creationId="{76A9EF17-31D9-5C8C-7764-477AFBB067E0}"/>
          </ac:spMkLst>
        </pc:spChg>
        <pc:spChg chg="add mod ord">
          <ac:chgData name="Curry,Xander" userId="4c35a5e0-f9bd-4e46-ade1-e63bb8914ec3" providerId="ADAL" clId="{C269D805-8075-4739-BB91-2FD86B0649D1}" dt="2025-04-25T18:49:09.359" v="1195" actId="2085"/>
          <ac:spMkLst>
            <pc:docMk/>
            <pc:sldMk cId="1148598270" sldId="293"/>
            <ac:spMk id="20" creationId="{70CA65A0-FDAE-FB24-CD9C-7628A4ED5FB8}"/>
          </ac:spMkLst>
        </pc:spChg>
        <pc:spChg chg="add mod ord">
          <ac:chgData name="Curry,Xander" userId="4c35a5e0-f9bd-4e46-ade1-e63bb8914ec3" providerId="ADAL" clId="{C269D805-8075-4739-BB91-2FD86B0649D1}" dt="2025-04-25T18:49:09.359" v="1195" actId="2085"/>
          <ac:spMkLst>
            <pc:docMk/>
            <pc:sldMk cId="1148598270" sldId="293"/>
            <ac:spMk id="21" creationId="{525C53D8-401B-49F3-F7A9-DF537D161087}"/>
          </ac:spMkLst>
        </pc:spChg>
        <pc:spChg chg="add mod">
          <ac:chgData name="Curry,Xander" userId="4c35a5e0-f9bd-4e46-ade1-e63bb8914ec3" providerId="ADAL" clId="{C269D805-8075-4739-BB91-2FD86B0649D1}" dt="2025-04-25T19:38:37.791" v="2497" actId="12"/>
          <ac:spMkLst>
            <pc:docMk/>
            <pc:sldMk cId="1148598270" sldId="293"/>
            <ac:spMk id="22" creationId="{F11F22D6-7D3A-F780-9071-1192EF6E5087}"/>
          </ac:spMkLst>
        </pc:spChg>
        <pc:picChg chg="mod">
          <ac:chgData name="Curry,Xander" userId="4c35a5e0-f9bd-4e46-ade1-e63bb8914ec3" providerId="ADAL" clId="{C269D805-8075-4739-BB91-2FD86B0649D1}" dt="2025-04-25T18:48:57.996" v="1194" actId="1076"/>
          <ac:picMkLst>
            <pc:docMk/>
            <pc:sldMk cId="1148598270" sldId="293"/>
            <ac:picMk id="3" creationId="{CFD011A7-D2BC-087E-CA76-8869682CDC77}"/>
          </ac:picMkLst>
        </pc:picChg>
        <pc:picChg chg="mod">
          <ac:chgData name="Curry,Xander" userId="4c35a5e0-f9bd-4e46-ade1-e63bb8914ec3" providerId="ADAL" clId="{C269D805-8075-4739-BB91-2FD86B0649D1}" dt="2025-04-25T18:48:53.480" v="1193" actId="1076"/>
          <ac:picMkLst>
            <pc:docMk/>
            <pc:sldMk cId="1148598270" sldId="293"/>
            <ac:picMk id="4" creationId="{DF7B0521-18B0-F2AD-E6BF-6C98FE355098}"/>
          </ac:picMkLst>
        </pc:picChg>
        <pc:picChg chg="mod">
          <ac:chgData name="Curry,Xander" userId="4c35a5e0-f9bd-4e46-ade1-e63bb8914ec3" providerId="ADAL" clId="{C269D805-8075-4739-BB91-2FD86B0649D1}" dt="2025-04-25T18:59:35.446" v="1451" actId="1076"/>
          <ac:picMkLst>
            <pc:docMk/>
            <pc:sldMk cId="1148598270" sldId="293"/>
            <ac:picMk id="5" creationId="{0BA59CCE-DBD4-FAE8-0225-56D04CAD8548}"/>
          </ac:picMkLst>
        </pc:picChg>
        <pc:picChg chg="add mod">
          <ac:chgData name="Curry,Xander" userId="4c35a5e0-f9bd-4e46-ade1-e63bb8914ec3" providerId="ADAL" clId="{C269D805-8075-4739-BB91-2FD86B0649D1}" dt="2025-04-25T19:00:42.622" v="1467" actId="1037"/>
          <ac:picMkLst>
            <pc:docMk/>
            <pc:sldMk cId="1148598270" sldId="293"/>
            <ac:picMk id="26" creationId="{F7AA27E4-65E6-5C73-1CB7-0F34AEBC320E}"/>
          </ac:picMkLst>
        </pc:picChg>
      </pc:sldChg>
      <pc:sldChg chg="addSp delSp modSp mod">
        <pc:chgData name="Curry,Xander" userId="4c35a5e0-f9bd-4e46-ade1-e63bb8914ec3" providerId="ADAL" clId="{C269D805-8075-4739-BB91-2FD86B0649D1}" dt="2025-05-01T20:34:35.827" v="3291" actId="1076"/>
        <pc:sldMkLst>
          <pc:docMk/>
          <pc:sldMk cId="126514883" sldId="294"/>
        </pc:sldMkLst>
        <pc:spChg chg="mod">
          <ac:chgData name="Curry,Xander" userId="4c35a5e0-f9bd-4e46-ade1-e63bb8914ec3" providerId="ADAL" clId="{C269D805-8075-4739-BB91-2FD86B0649D1}" dt="2025-04-25T19:44:59.007" v="2560" actId="2711"/>
          <ac:spMkLst>
            <pc:docMk/>
            <pc:sldMk cId="126514883" sldId="294"/>
            <ac:spMk id="5" creationId="{A5373C7A-7A0F-A72D-85A0-F406300910CB}"/>
          </ac:spMkLst>
        </pc:spChg>
        <pc:spChg chg="mod">
          <ac:chgData name="Curry,Xander" userId="4c35a5e0-f9bd-4e46-ade1-e63bb8914ec3" providerId="ADAL" clId="{C269D805-8075-4739-BB91-2FD86B0649D1}" dt="2025-05-01T20:34:35.827" v="3291" actId="1076"/>
          <ac:spMkLst>
            <pc:docMk/>
            <pc:sldMk cId="126514883" sldId="294"/>
            <ac:spMk id="8" creationId="{F2753A7F-1DC8-8FF8-D9DE-B2DE587259D3}"/>
          </ac:spMkLst>
        </pc:spChg>
        <pc:spChg chg="add mod">
          <ac:chgData name="Curry,Xander" userId="4c35a5e0-f9bd-4e46-ade1-e63bb8914ec3" providerId="ADAL" clId="{C269D805-8075-4739-BB91-2FD86B0649D1}" dt="2025-04-25T18:17:28.839" v="292" actId="20577"/>
          <ac:spMkLst>
            <pc:docMk/>
            <pc:sldMk cId="126514883" sldId="294"/>
            <ac:spMk id="9" creationId="{15840CFB-CC2C-976A-CDD8-B24B3B56F3A3}"/>
          </ac:spMkLst>
        </pc:spChg>
        <pc:spChg chg="add mod">
          <ac:chgData name="Curry,Xander" userId="4c35a5e0-f9bd-4e46-ade1-e63bb8914ec3" providerId="ADAL" clId="{C269D805-8075-4739-BB91-2FD86B0649D1}" dt="2025-04-25T18:17:12.976" v="286" actId="1036"/>
          <ac:spMkLst>
            <pc:docMk/>
            <pc:sldMk cId="126514883" sldId="294"/>
            <ac:spMk id="11" creationId="{1B685AFF-25F3-4931-34FD-1A00E33F8563}"/>
          </ac:spMkLst>
        </pc:spChg>
        <pc:spChg chg="add mod">
          <ac:chgData name="Curry,Xander" userId="4c35a5e0-f9bd-4e46-ade1-e63bb8914ec3" providerId="ADAL" clId="{C269D805-8075-4739-BB91-2FD86B0649D1}" dt="2025-04-28T23:53:56.971" v="2856" actId="208"/>
          <ac:spMkLst>
            <pc:docMk/>
            <pc:sldMk cId="126514883" sldId="294"/>
            <ac:spMk id="19" creationId="{3D2E0760-4D09-F1C6-5384-3EAF2D1CD8E2}"/>
          </ac:spMkLst>
        </pc:spChg>
        <pc:spChg chg="add mod">
          <ac:chgData name="Curry,Xander" userId="4c35a5e0-f9bd-4e46-ade1-e63bb8914ec3" providerId="ADAL" clId="{C269D805-8075-4739-BB91-2FD86B0649D1}" dt="2025-04-28T23:53:56.971" v="2856" actId="208"/>
          <ac:spMkLst>
            <pc:docMk/>
            <pc:sldMk cId="126514883" sldId="294"/>
            <ac:spMk id="21" creationId="{5EECA2A6-34A2-7DD5-3692-256AB308EEC9}"/>
          </ac:spMkLst>
        </pc:spChg>
        <pc:spChg chg="add mod">
          <ac:chgData name="Curry,Xander" userId="4c35a5e0-f9bd-4e46-ade1-e63bb8914ec3" providerId="ADAL" clId="{C269D805-8075-4739-BB91-2FD86B0649D1}" dt="2025-04-28T23:53:56.971" v="2856" actId="208"/>
          <ac:spMkLst>
            <pc:docMk/>
            <pc:sldMk cId="126514883" sldId="294"/>
            <ac:spMk id="23" creationId="{EED257DD-8497-BDFF-27CC-204FE1B0F62C}"/>
          </ac:spMkLst>
        </pc:spChg>
        <pc:spChg chg="add mod">
          <ac:chgData name="Curry,Xander" userId="4c35a5e0-f9bd-4e46-ade1-e63bb8914ec3" providerId="ADAL" clId="{C269D805-8075-4739-BB91-2FD86B0649D1}" dt="2025-04-28T23:53:56.971" v="2856" actId="208"/>
          <ac:spMkLst>
            <pc:docMk/>
            <pc:sldMk cId="126514883" sldId="294"/>
            <ac:spMk id="24" creationId="{F63F5587-5B26-81D6-CB7F-03AB2F0A61A9}"/>
          </ac:spMkLst>
        </pc:spChg>
        <pc:picChg chg="mod">
          <ac:chgData name="Curry,Xander" userId="4c35a5e0-f9bd-4e46-ade1-e63bb8914ec3" providerId="ADAL" clId="{C269D805-8075-4739-BB91-2FD86B0649D1}" dt="2025-04-28T23:45:57.365" v="2758" actId="1076"/>
          <ac:picMkLst>
            <pc:docMk/>
            <pc:sldMk cId="126514883" sldId="294"/>
            <ac:picMk id="10" creationId="{77072A52-AD09-B6ED-B21D-F209F2E55C68}"/>
          </ac:picMkLst>
        </pc:picChg>
        <pc:picChg chg="add mod">
          <ac:chgData name="Curry,Xander" userId="4c35a5e0-f9bd-4e46-ade1-e63bb8914ec3" providerId="ADAL" clId="{C269D805-8075-4739-BB91-2FD86B0649D1}" dt="2025-04-28T23:46:35.108" v="2774" actId="1076"/>
          <ac:picMkLst>
            <pc:docMk/>
            <pc:sldMk cId="126514883" sldId="294"/>
            <ac:picMk id="12" creationId="{6DFF5FA7-C92C-FC1E-CAC9-03A8FE731D97}"/>
          </ac:picMkLst>
        </pc:picChg>
        <pc:picChg chg="add mod">
          <ac:chgData name="Curry,Xander" userId="4c35a5e0-f9bd-4e46-ade1-e63bb8914ec3" providerId="ADAL" clId="{C269D805-8075-4739-BB91-2FD86B0649D1}" dt="2025-04-25T19:01:42.953" v="1506" actId="1036"/>
          <ac:picMkLst>
            <pc:docMk/>
            <pc:sldMk cId="126514883" sldId="294"/>
            <ac:picMk id="15" creationId="{896AB015-770D-5BBC-A086-24FAC3477C69}"/>
          </ac:picMkLst>
        </pc:picChg>
        <pc:picChg chg="add mod">
          <ac:chgData name="Curry,Xander" userId="4c35a5e0-f9bd-4e46-ade1-e63bb8914ec3" providerId="ADAL" clId="{C269D805-8075-4739-BB91-2FD86B0649D1}" dt="2025-04-28T23:53:36.623" v="2851" actId="1076"/>
          <ac:picMkLst>
            <pc:docMk/>
            <pc:sldMk cId="126514883" sldId="294"/>
            <ac:picMk id="16" creationId="{6C8BE0B7-52CE-5177-B0EE-95B9C1CC6975}"/>
          </ac:picMkLst>
        </pc:picChg>
      </pc:sldChg>
      <pc:sldChg chg="addSp delSp modSp mod">
        <pc:chgData name="Curry,Xander" userId="4c35a5e0-f9bd-4e46-ade1-e63bb8914ec3" providerId="ADAL" clId="{C269D805-8075-4739-BB91-2FD86B0649D1}" dt="2025-05-05T18:20:50.399" v="3298" actId="12"/>
        <pc:sldMkLst>
          <pc:docMk/>
          <pc:sldMk cId="540111061" sldId="295"/>
        </pc:sldMkLst>
        <pc:spChg chg="add mod">
          <ac:chgData name="Curry,Xander" userId="4c35a5e0-f9bd-4e46-ade1-e63bb8914ec3" providerId="ADAL" clId="{C269D805-8075-4739-BB91-2FD86B0649D1}" dt="2025-04-25T18:17:41.848" v="306" actId="20577"/>
          <ac:spMkLst>
            <pc:docMk/>
            <pc:sldMk cId="540111061" sldId="295"/>
            <ac:spMk id="3" creationId="{677694FC-506B-547B-428C-31518D40C662}"/>
          </ac:spMkLst>
        </pc:spChg>
        <pc:spChg chg="add mod">
          <ac:chgData name="Curry,Xander" userId="4c35a5e0-f9bd-4e46-ade1-e63bb8914ec3" providerId="ADAL" clId="{C269D805-8075-4739-BB91-2FD86B0649D1}" dt="2025-04-25T18:17:36.857" v="293"/>
          <ac:spMkLst>
            <pc:docMk/>
            <pc:sldMk cId="540111061" sldId="295"/>
            <ac:spMk id="4" creationId="{F730E733-B9CB-4F3F-BC44-E1111DE73981}"/>
          </ac:spMkLst>
        </pc:spChg>
        <pc:spChg chg="mod">
          <ac:chgData name="Curry,Xander" userId="4c35a5e0-f9bd-4e46-ade1-e63bb8914ec3" providerId="ADAL" clId="{C269D805-8075-4739-BB91-2FD86B0649D1}" dt="2025-05-05T18:20:50.399" v="3298" actId="12"/>
          <ac:spMkLst>
            <pc:docMk/>
            <pc:sldMk cId="540111061" sldId="295"/>
            <ac:spMk id="5" creationId="{A5373C7A-7A0F-A72D-85A0-F406300910CB}"/>
          </ac:spMkLst>
        </pc:spChg>
        <pc:spChg chg="mod">
          <ac:chgData name="Curry,Xander" userId="4c35a5e0-f9bd-4e46-ade1-e63bb8914ec3" providerId="ADAL" clId="{C269D805-8075-4739-BB91-2FD86B0649D1}" dt="2025-04-28T23:48:34.624" v="2802" actId="207"/>
          <ac:spMkLst>
            <pc:docMk/>
            <pc:sldMk cId="540111061" sldId="295"/>
            <ac:spMk id="9" creationId="{8C1D3B75-ED77-F0D4-FC07-E591EFEEFDBF}"/>
          </ac:spMkLst>
        </pc:spChg>
        <pc:picChg chg="add mod">
          <ac:chgData name="Curry,Xander" userId="4c35a5e0-f9bd-4e46-ade1-e63bb8914ec3" providerId="ADAL" clId="{C269D805-8075-4739-BB91-2FD86B0649D1}" dt="2025-04-25T19:01:48.752" v="1507"/>
          <ac:picMkLst>
            <pc:docMk/>
            <pc:sldMk cId="540111061" sldId="295"/>
            <ac:picMk id="13" creationId="{51BBB26E-5BD2-6875-5EFA-86CE28CD57A4}"/>
          </ac:picMkLst>
        </pc:picChg>
      </pc:sldChg>
      <pc:sldChg chg="addSp delSp modSp mod">
        <pc:chgData name="Curry,Xander" userId="4c35a5e0-f9bd-4e46-ade1-e63bb8914ec3" providerId="ADAL" clId="{C269D805-8075-4739-BB91-2FD86B0649D1}" dt="2025-05-05T18:21:13.967" v="3299" actId="20577"/>
        <pc:sldMkLst>
          <pc:docMk/>
          <pc:sldMk cId="1157197542" sldId="296"/>
        </pc:sldMkLst>
        <pc:spChg chg="mod">
          <ac:chgData name="Curry,Xander" userId="4c35a5e0-f9bd-4e46-ade1-e63bb8914ec3" providerId="ADAL" clId="{C269D805-8075-4739-BB91-2FD86B0649D1}" dt="2025-05-01T20:34:56.616" v="3297" actId="14100"/>
          <ac:spMkLst>
            <pc:docMk/>
            <pc:sldMk cId="1157197542" sldId="296"/>
            <ac:spMk id="2" creationId="{016FE1CE-1584-5B1D-DEE2-0B3A65940311}"/>
          </ac:spMkLst>
        </pc:spChg>
        <pc:spChg chg="add del mod">
          <ac:chgData name="Curry,Xander" userId="4c35a5e0-f9bd-4e46-ade1-e63bb8914ec3" providerId="ADAL" clId="{C269D805-8075-4739-BB91-2FD86B0649D1}" dt="2025-04-25T19:01:12.884" v="1481" actId="478"/>
          <ac:spMkLst>
            <pc:docMk/>
            <pc:sldMk cId="1157197542" sldId="296"/>
            <ac:spMk id="4" creationId="{6661EF55-A0E0-A628-FBDF-73B5DA39B0B3}"/>
          </ac:spMkLst>
        </pc:spChg>
        <pc:spChg chg="mod">
          <ac:chgData name="Curry,Xander" userId="4c35a5e0-f9bd-4e46-ade1-e63bb8914ec3" providerId="ADAL" clId="{C269D805-8075-4739-BB91-2FD86B0649D1}" dt="2025-05-05T18:21:13.967" v="3299" actId="20577"/>
          <ac:spMkLst>
            <pc:docMk/>
            <pc:sldMk cId="1157197542" sldId="296"/>
            <ac:spMk id="5" creationId="{A5373C7A-7A0F-A72D-85A0-F406300910CB}"/>
          </ac:spMkLst>
        </pc:spChg>
        <pc:spChg chg="add mod">
          <ac:chgData name="Curry,Xander" userId="4c35a5e0-f9bd-4e46-ade1-e63bb8914ec3" providerId="ADAL" clId="{C269D805-8075-4739-BB91-2FD86B0649D1}" dt="2025-04-25T18:18:18.974" v="309"/>
          <ac:spMkLst>
            <pc:docMk/>
            <pc:sldMk cId="1157197542" sldId="296"/>
            <ac:spMk id="6" creationId="{38FF40AD-7AC0-FBE3-F333-F862A454BD00}"/>
          </ac:spMkLst>
        </pc:spChg>
        <pc:picChg chg="mod">
          <ac:chgData name="Curry,Xander" userId="4c35a5e0-f9bd-4e46-ade1-e63bb8914ec3" providerId="ADAL" clId="{C269D805-8075-4739-BB91-2FD86B0649D1}" dt="2025-05-01T20:34:50.146" v="3294" actId="1076"/>
          <ac:picMkLst>
            <pc:docMk/>
            <pc:sldMk cId="1157197542" sldId="296"/>
            <ac:picMk id="10" creationId="{26782748-328B-9DA7-F5E4-F175A5462AB4}"/>
          </ac:picMkLst>
        </pc:picChg>
        <pc:picChg chg="add mod">
          <ac:chgData name="Curry,Xander" userId="4c35a5e0-f9bd-4e46-ade1-e63bb8914ec3" providerId="ADAL" clId="{C269D805-8075-4739-BB91-2FD86B0649D1}" dt="2025-04-25T19:01:49.313" v="1508"/>
          <ac:picMkLst>
            <pc:docMk/>
            <pc:sldMk cId="1157197542" sldId="296"/>
            <ac:picMk id="13" creationId="{475DEC48-5F0E-7686-3FD0-7F18CF952C92}"/>
          </ac:picMkLst>
        </pc:picChg>
        <pc:picChg chg="mod">
          <ac:chgData name="Curry,Xander" userId="4c35a5e0-f9bd-4e46-ade1-e63bb8914ec3" providerId="ADAL" clId="{C269D805-8075-4739-BB91-2FD86B0649D1}" dt="2025-05-01T20:25:38.708" v="3207" actId="1076"/>
          <ac:picMkLst>
            <pc:docMk/>
            <pc:sldMk cId="1157197542" sldId="296"/>
            <ac:picMk id="1026" creationId="{48D7E3DE-D113-22F2-69CF-97E97CC11E89}"/>
          </ac:picMkLst>
        </pc:picChg>
      </pc:sldChg>
      <pc:sldChg chg="addSp delSp modSp mod">
        <pc:chgData name="Curry,Xander" userId="4c35a5e0-f9bd-4e46-ade1-e63bb8914ec3" providerId="ADAL" clId="{C269D805-8075-4739-BB91-2FD86B0649D1}" dt="2025-05-01T20:30:56.475" v="3258" actId="207"/>
        <pc:sldMkLst>
          <pc:docMk/>
          <pc:sldMk cId="11546185" sldId="297"/>
        </pc:sldMkLst>
        <pc:spChg chg="add mod">
          <ac:chgData name="Curry,Xander" userId="4c35a5e0-f9bd-4e46-ade1-e63bb8914ec3" providerId="ADAL" clId="{C269D805-8075-4739-BB91-2FD86B0649D1}" dt="2025-04-25T18:18:43.142" v="371" actId="20577"/>
          <ac:spMkLst>
            <pc:docMk/>
            <pc:sldMk cId="11546185" sldId="297"/>
            <ac:spMk id="3" creationId="{3DB37F20-1A72-FBF8-1F9F-360A690964D3}"/>
          </ac:spMkLst>
        </pc:spChg>
        <pc:spChg chg="add mod">
          <ac:chgData name="Curry,Xander" userId="4c35a5e0-f9bd-4e46-ade1-e63bb8914ec3" providerId="ADAL" clId="{C269D805-8075-4739-BB91-2FD86B0649D1}" dt="2025-05-01T20:30:41.898" v="3256" actId="207"/>
          <ac:spMkLst>
            <pc:docMk/>
            <pc:sldMk cId="11546185" sldId="297"/>
            <ac:spMk id="4" creationId="{0773967A-D62B-6FD9-4871-B1BA1D4F992D}"/>
          </ac:spMkLst>
        </pc:spChg>
        <pc:spChg chg="mod">
          <ac:chgData name="Curry,Xander" userId="4c35a5e0-f9bd-4e46-ade1-e63bb8914ec3" providerId="ADAL" clId="{C269D805-8075-4739-BB91-2FD86B0649D1}" dt="2025-04-28T23:43:37.331" v="2748" actId="33524"/>
          <ac:spMkLst>
            <pc:docMk/>
            <pc:sldMk cId="11546185" sldId="297"/>
            <ac:spMk id="5" creationId="{A5373C7A-7A0F-A72D-85A0-F406300910CB}"/>
          </ac:spMkLst>
        </pc:spChg>
        <pc:spChg chg="add mod">
          <ac:chgData name="Curry,Xander" userId="4c35a5e0-f9bd-4e46-ade1-e63bb8914ec3" providerId="ADAL" clId="{C269D805-8075-4739-BB91-2FD86B0649D1}" dt="2025-04-25T18:18:32.676" v="330"/>
          <ac:spMkLst>
            <pc:docMk/>
            <pc:sldMk cId="11546185" sldId="297"/>
            <ac:spMk id="6" creationId="{EBFB0F45-830D-E1BA-28D8-2D76762FD33E}"/>
          </ac:spMkLst>
        </pc:spChg>
        <pc:spChg chg="add mod">
          <ac:chgData name="Curry,Xander" userId="4c35a5e0-f9bd-4e46-ade1-e63bb8914ec3" providerId="ADAL" clId="{C269D805-8075-4739-BB91-2FD86B0649D1}" dt="2025-05-01T20:30:56.475" v="3258" actId="207"/>
          <ac:spMkLst>
            <pc:docMk/>
            <pc:sldMk cId="11546185" sldId="297"/>
            <ac:spMk id="9" creationId="{1E12A7C1-8C15-48A2-7B7E-5396E4A1925E}"/>
          </ac:spMkLst>
        </pc:spChg>
        <pc:picChg chg="mod">
          <ac:chgData name="Curry,Xander" userId="4c35a5e0-f9bd-4e46-ade1-e63bb8914ec3" providerId="ADAL" clId="{C269D805-8075-4739-BB91-2FD86B0649D1}" dt="2025-05-01T20:28:38.849" v="3237" actId="1076"/>
          <ac:picMkLst>
            <pc:docMk/>
            <pc:sldMk cId="11546185" sldId="297"/>
            <ac:picMk id="2" creationId="{F5E7AA3A-264B-F961-908B-2AD444614A0E}"/>
          </ac:picMkLst>
        </pc:picChg>
        <pc:picChg chg="add mod">
          <ac:chgData name="Curry,Xander" userId="4c35a5e0-f9bd-4e46-ade1-e63bb8914ec3" providerId="ADAL" clId="{C269D805-8075-4739-BB91-2FD86B0649D1}" dt="2025-04-25T19:01:50.969" v="1509"/>
          <ac:picMkLst>
            <pc:docMk/>
            <pc:sldMk cId="11546185" sldId="297"/>
            <ac:picMk id="12" creationId="{9C26E9CD-C413-BC0C-BF78-5915292BC404}"/>
          </ac:picMkLst>
        </pc:picChg>
      </pc:sldChg>
      <pc:sldChg chg="addSp delSp modSp mod">
        <pc:chgData name="Curry,Xander" userId="4c35a5e0-f9bd-4e46-ade1-e63bb8914ec3" providerId="ADAL" clId="{C269D805-8075-4739-BB91-2FD86B0649D1}" dt="2025-04-28T23:53:11.931" v="2841" actId="14100"/>
        <pc:sldMkLst>
          <pc:docMk/>
          <pc:sldMk cId="2362352376" sldId="298"/>
        </pc:sldMkLst>
        <pc:spChg chg="add mod">
          <ac:chgData name="Curry,Xander" userId="4c35a5e0-f9bd-4e46-ade1-e63bb8914ec3" providerId="ADAL" clId="{C269D805-8075-4739-BB91-2FD86B0649D1}" dt="2025-04-25T18:19:09.100" v="396" actId="313"/>
          <ac:spMkLst>
            <pc:docMk/>
            <pc:sldMk cId="2362352376" sldId="298"/>
            <ac:spMk id="3" creationId="{D35B35B7-5F6A-9E89-720F-22FDEBF6CB45}"/>
          </ac:spMkLst>
        </pc:spChg>
        <pc:spChg chg="mod">
          <ac:chgData name="Curry,Xander" userId="4c35a5e0-f9bd-4e46-ade1-e63bb8914ec3" providerId="ADAL" clId="{C269D805-8075-4739-BB91-2FD86B0649D1}" dt="2025-04-25T19:40:23.721" v="2529" actId="12"/>
          <ac:spMkLst>
            <pc:docMk/>
            <pc:sldMk cId="2362352376" sldId="298"/>
            <ac:spMk id="5" creationId="{A5373C7A-7A0F-A72D-85A0-F406300910CB}"/>
          </ac:spMkLst>
        </pc:spChg>
        <pc:spChg chg="add mod">
          <ac:chgData name="Curry,Xander" userId="4c35a5e0-f9bd-4e46-ade1-e63bb8914ec3" providerId="ADAL" clId="{C269D805-8075-4739-BB91-2FD86B0649D1}" dt="2025-04-25T18:18:55.754" v="374"/>
          <ac:spMkLst>
            <pc:docMk/>
            <pc:sldMk cId="2362352376" sldId="298"/>
            <ac:spMk id="6" creationId="{E311EFF6-51B1-332C-5F33-09EB9AE84761}"/>
          </ac:spMkLst>
        </pc:spChg>
        <pc:spChg chg="add mod">
          <ac:chgData name="Curry,Xander" userId="4c35a5e0-f9bd-4e46-ade1-e63bb8914ec3" providerId="ADAL" clId="{C269D805-8075-4739-BB91-2FD86B0649D1}" dt="2025-04-28T23:52:57.479" v="2834" actId="1076"/>
          <ac:spMkLst>
            <pc:docMk/>
            <pc:sldMk cId="2362352376" sldId="298"/>
            <ac:spMk id="12" creationId="{FDD6298B-8407-BA41-3F26-EAA67B87DC56}"/>
          </ac:spMkLst>
        </pc:spChg>
        <pc:spChg chg="add mod">
          <ac:chgData name="Curry,Xander" userId="4c35a5e0-f9bd-4e46-ade1-e63bb8914ec3" providerId="ADAL" clId="{C269D805-8075-4739-BB91-2FD86B0649D1}" dt="2025-04-28T23:53:05.951" v="2838" actId="1076"/>
          <ac:spMkLst>
            <pc:docMk/>
            <pc:sldMk cId="2362352376" sldId="298"/>
            <ac:spMk id="14" creationId="{8F0BE7EA-4EE9-9E32-48D7-0FE05682BAA5}"/>
          </ac:spMkLst>
        </pc:spChg>
        <pc:spChg chg="add mod">
          <ac:chgData name="Curry,Xander" userId="4c35a5e0-f9bd-4e46-ade1-e63bb8914ec3" providerId="ADAL" clId="{C269D805-8075-4739-BB91-2FD86B0649D1}" dt="2025-04-28T23:53:11.931" v="2841" actId="14100"/>
          <ac:spMkLst>
            <pc:docMk/>
            <pc:sldMk cId="2362352376" sldId="298"/>
            <ac:spMk id="15" creationId="{2C88026A-341F-54AD-AED7-8B95E537E1D0}"/>
          </ac:spMkLst>
        </pc:spChg>
        <pc:picChg chg="add mod ord">
          <ac:chgData name="Curry,Xander" userId="4c35a5e0-f9bd-4e46-ade1-e63bb8914ec3" providerId="ADAL" clId="{C269D805-8075-4739-BB91-2FD86B0649D1}" dt="2025-04-28T23:52:50.073" v="2831" actId="1076"/>
          <ac:picMkLst>
            <pc:docMk/>
            <pc:sldMk cId="2362352376" sldId="298"/>
            <ac:picMk id="2" creationId="{DCECA135-A807-C777-D4BF-C64B0D2B57CF}"/>
          </ac:picMkLst>
        </pc:picChg>
        <pc:picChg chg="add mod">
          <ac:chgData name="Curry,Xander" userId="4c35a5e0-f9bd-4e46-ade1-e63bb8914ec3" providerId="ADAL" clId="{C269D805-8075-4739-BB91-2FD86B0649D1}" dt="2025-04-28T23:51:24.480" v="2817" actId="1076"/>
          <ac:picMkLst>
            <pc:docMk/>
            <pc:sldMk cId="2362352376" sldId="298"/>
            <ac:picMk id="8" creationId="{1D5BC581-D9EA-4CE3-E688-22C03057EDB4}"/>
          </ac:picMkLst>
        </pc:picChg>
        <pc:picChg chg="add mod">
          <ac:chgData name="Curry,Xander" userId="4c35a5e0-f9bd-4e46-ade1-e63bb8914ec3" providerId="ADAL" clId="{C269D805-8075-4739-BB91-2FD86B0649D1}" dt="2025-04-28T23:52:13.183" v="2823" actId="1076"/>
          <ac:picMkLst>
            <pc:docMk/>
            <pc:sldMk cId="2362352376" sldId="298"/>
            <ac:picMk id="10" creationId="{62FE2861-A7F8-7F07-1AE4-6E78C1C4B403}"/>
          </ac:picMkLst>
        </pc:picChg>
        <pc:picChg chg="add mod">
          <ac:chgData name="Curry,Xander" userId="4c35a5e0-f9bd-4e46-ade1-e63bb8914ec3" providerId="ADAL" clId="{C269D805-8075-4739-BB91-2FD86B0649D1}" dt="2025-04-25T19:01:52.163" v="1510"/>
          <ac:picMkLst>
            <pc:docMk/>
            <pc:sldMk cId="2362352376" sldId="298"/>
            <ac:picMk id="13" creationId="{A41F6C5B-F014-E847-464F-9EFD3E23598E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19:02:30.572" v="1548"/>
        <pc:sldMkLst>
          <pc:docMk/>
          <pc:sldMk cId="337721554" sldId="300"/>
        </pc:sldMkLst>
        <pc:spChg chg="add mod">
          <ac:chgData name="Curry,Xander" userId="4c35a5e0-f9bd-4e46-ade1-e63bb8914ec3" providerId="ADAL" clId="{C269D805-8075-4739-BB91-2FD86B0649D1}" dt="2025-04-25T18:38:11.632" v="879" actId="20577"/>
          <ac:spMkLst>
            <pc:docMk/>
            <pc:sldMk cId="337721554" sldId="300"/>
            <ac:spMk id="3" creationId="{CADC53EA-791F-4DD8-2319-C4676528182A}"/>
          </ac:spMkLst>
        </pc:spChg>
        <pc:spChg chg="add mod">
          <ac:chgData name="Curry,Xander" userId="4c35a5e0-f9bd-4e46-ade1-e63bb8914ec3" providerId="ADAL" clId="{C269D805-8075-4739-BB91-2FD86B0649D1}" dt="2025-04-25T18:38:02.189" v="861"/>
          <ac:spMkLst>
            <pc:docMk/>
            <pc:sldMk cId="337721554" sldId="300"/>
            <ac:spMk id="5" creationId="{86886B3A-3C81-5D2E-AC4F-581CA36AE38D}"/>
          </ac:spMkLst>
        </pc:spChg>
        <pc:picChg chg="mod">
          <ac:chgData name="Curry,Xander" userId="4c35a5e0-f9bd-4e46-ade1-e63bb8914ec3" providerId="ADAL" clId="{C269D805-8075-4739-BB91-2FD86B0649D1}" dt="2025-04-25T18:38:29.014" v="885" actId="1076"/>
          <ac:picMkLst>
            <pc:docMk/>
            <pc:sldMk cId="337721554" sldId="300"/>
            <ac:picMk id="4" creationId="{3ABA0056-C1CD-8535-1856-9288D85632EE}"/>
          </ac:picMkLst>
        </pc:picChg>
        <pc:picChg chg="add mod">
          <ac:chgData name="Curry,Xander" userId="4c35a5e0-f9bd-4e46-ade1-e63bb8914ec3" providerId="ADAL" clId="{C269D805-8075-4739-BB91-2FD86B0649D1}" dt="2025-04-25T19:02:29.799" v="1547"/>
          <ac:picMkLst>
            <pc:docMk/>
            <pc:sldMk cId="337721554" sldId="300"/>
            <ac:picMk id="8" creationId="{7531AA00-FB0E-067D-DC17-7C80593AE32B}"/>
          </ac:picMkLst>
        </pc:picChg>
      </pc:sldChg>
      <pc:sldChg chg="addSp delSp modSp mod">
        <pc:chgData name="Curry,Xander" userId="4c35a5e0-f9bd-4e46-ade1-e63bb8914ec3" providerId="ADAL" clId="{C269D805-8075-4739-BB91-2FD86B0649D1}" dt="2025-04-25T19:02:33.851" v="1549"/>
        <pc:sldMkLst>
          <pc:docMk/>
          <pc:sldMk cId="3620993486" sldId="301"/>
        </pc:sldMkLst>
        <pc:spChg chg="add mod">
          <ac:chgData name="Curry,Xander" userId="4c35a5e0-f9bd-4e46-ade1-e63bb8914ec3" providerId="ADAL" clId="{C269D805-8075-4739-BB91-2FD86B0649D1}" dt="2025-04-25T18:39:27.681" v="925" actId="20577"/>
          <ac:spMkLst>
            <pc:docMk/>
            <pc:sldMk cId="3620993486" sldId="301"/>
            <ac:spMk id="6" creationId="{EB13ECE5-519D-9564-880B-AE7149EAB868}"/>
          </ac:spMkLst>
        </pc:spChg>
        <pc:spChg chg="add mod">
          <ac:chgData name="Curry,Xander" userId="4c35a5e0-f9bd-4e46-ade1-e63bb8914ec3" providerId="ADAL" clId="{C269D805-8075-4739-BB91-2FD86B0649D1}" dt="2025-04-25T18:38:40.506" v="890"/>
          <ac:spMkLst>
            <pc:docMk/>
            <pc:sldMk cId="3620993486" sldId="301"/>
            <ac:spMk id="7" creationId="{FE6D57BE-D3EF-4783-5875-1934CBFCC65D}"/>
          </ac:spMkLst>
        </pc:spChg>
        <pc:picChg chg="add mod">
          <ac:chgData name="Curry,Xander" userId="4c35a5e0-f9bd-4e46-ade1-e63bb8914ec3" providerId="ADAL" clId="{C269D805-8075-4739-BB91-2FD86B0649D1}" dt="2025-04-25T19:02:33.851" v="1549"/>
          <ac:picMkLst>
            <pc:docMk/>
            <pc:sldMk cId="3620993486" sldId="301"/>
            <ac:picMk id="8" creationId="{CEBBA266-ED62-B81B-C470-62D666135CC9}"/>
          </ac:picMkLst>
        </pc:picChg>
      </pc:sldChg>
      <pc:sldChg chg="del">
        <pc:chgData name="Curry,Xander" userId="4c35a5e0-f9bd-4e46-ade1-e63bb8914ec3" providerId="ADAL" clId="{C269D805-8075-4739-BB91-2FD86B0649D1}" dt="2025-04-25T18:40:12.260" v="931" actId="47"/>
        <pc:sldMkLst>
          <pc:docMk/>
          <pc:sldMk cId="2528552312" sldId="302"/>
        </pc:sldMkLst>
      </pc:sldChg>
      <pc:sldChg chg="del ord">
        <pc:chgData name="Curry,Xander" userId="4c35a5e0-f9bd-4e46-ade1-e63bb8914ec3" providerId="ADAL" clId="{C269D805-8075-4739-BB91-2FD86B0649D1}" dt="2025-04-25T18:43:06.163" v="1103" actId="2696"/>
        <pc:sldMkLst>
          <pc:docMk/>
          <pc:sldMk cId="375010878" sldId="303"/>
        </pc:sldMkLst>
      </pc:sldChg>
      <pc:sldChg chg="del ord">
        <pc:chgData name="Curry,Xander" userId="4c35a5e0-f9bd-4e46-ade1-e63bb8914ec3" providerId="ADAL" clId="{C269D805-8075-4739-BB91-2FD86B0649D1}" dt="2025-04-25T18:43:09.428" v="1104" actId="2696"/>
        <pc:sldMkLst>
          <pc:docMk/>
          <pc:sldMk cId="739208854" sldId="304"/>
        </pc:sldMkLst>
      </pc:sldChg>
      <pc:sldChg chg="del">
        <pc:chgData name="Curry,Xander" userId="4c35a5e0-f9bd-4e46-ade1-e63bb8914ec3" providerId="ADAL" clId="{C269D805-8075-4739-BB91-2FD86B0649D1}" dt="2025-04-25T19:12:50.860" v="1956" actId="47"/>
        <pc:sldMkLst>
          <pc:docMk/>
          <pc:sldMk cId="788846316" sldId="305"/>
        </pc:sldMkLst>
      </pc:sldChg>
      <pc:sldChg chg="addSp delSp modSp mod">
        <pc:chgData name="Curry,Xander" userId="4c35a5e0-f9bd-4e46-ade1-e63bb8914ec3" providerId="ADAL" clId="{C269D805-8075-4739-BB91-2FD86B0649D1}" dt="2025-05-01T20:31:40.221" v="3265" actId="14100"/>
        <pc:sldMkLst>
          <pc:docMk/>
          <pc:sldMk cId="1618972154" sldId="306"/>
        </pc:sldMkLst>
        <pc:spChg chg="mod">
          <ac:chgData name="Curry,Xander" userId="4c35a5e0-f9bd-4e46-ade1-e63bb8914ec3" providerId="ADAL" clId="{C269D805-8075-4739-BB91-2FD86B0649D1}" dt="2025-04-25T19:41:48.308" v="2543" actId="12"/>
          <ac:spMkLst>
            <pc:docMk/>
            <pc:sldMk cId="1618972154" sldId="306"/>
            <ac:spMk id="3" creationId="{7E116C69-469B-9BE8-9070-D7D99EAFB2F5}"/>
          </ac:spMkLst>
        </pc:spChg>
        <pc:spChg chg="add mod">
          <ac:chgData name="Curry,Xander" userId="4c35a5e0-f9bd-4e46-ade1-e63bb8914ec3" providerId="ADAL" clId="{C269D805-8075-4739-BB91-2FD86B0649D1}" dt="2025-04-25T19:55:42.721" v="2636" actId="207"/>
          <ac:spMkLst>
            <pc:docMk/>
            <pc:sldMk cId="1618972154" sldId="306"/>
            <ac:spMk id="4" creationId="{FDF68D48-1E1E-4A3F-C0E0-0FD0394F1C0E}"/>
          </ac:spMkLst>
        </pc:spChg>
        <pc:spChg chg="add mod">
          <ac:chgData name="Curry,Xander" userId="4c35a5e0-f9bd-4e46-ade1-e63bb8914ec3" providerId="ADAL" clId="{C269D805-8075-4739-BB91-2FD86B0649D1}" dt="2025-04-25T19:56:26.707" v="2647" actId="1076"/>
          <ac:spMkLst>
            <pc:docMk/>
            <pc:sldMk cId="1618972154" sldId="306"/>
            <ac:spMk id="6" creationId="{B23C5F20-989A-5BCA-CDE4-35EABADC86CD}"/>
          </ac:spMkLst>
        </pc:spChg>
        <pc:spChg chg="mod">
          <ac:chgData name="Curry,Xander" userId="4c35a5e0-f9bd-4e46-ade1-e63bb8914ec3" providerId="ADAL" clId="{C269D805-8075-4739-BB91-2FD86B0649D1}" dt="2025-04-25T19:33:23.645" v="2424" actId="208"/>
          <ac:spMkLst>
            <pc:docMk/>
            <pc:sldMk cId="1618972154" sldId="306"/>
            <ac:spMk id="7" creationId="{82DD58F3-B80E-9905-6364-D047D0F49B62}"/>
          </ac:spMkLst>
        </pc:spChg>
        <pc:spChg chg="mod">
          <ac:chgData name="Curry,Xander" userId="4c35a5e0-f9bd-4e46-ade1-e63bb8914ec3" providerId="ADAL" clId="{C269D805-8075-4739-BB91-2FD86B0649D1}" dt="2025-05-01T20:31:40.221" v="3265" actId="14100"/>
          <ac:spMkLst>
            <pc:docMk/>
            <pc:sldMk cId="1618972154" sldId="306"/>
            <ac:spMk id="14" creationId="{DEFB17C5-D838-D0EF-56E4-CD120A91BB37}"/>
          </ac:spMkLst>
        </pc:spChg>
        <pc:picChg chg="mod">
          <ac:chgData name="Curry,Xander" userId="4c35a5e0-f9bd-4e46-ade1-e63bb8914ec3" providerId="ADAL" clId="{C269D805-8075-4739-BB91-2FD86B0649D1}" dt="2025-04-25T19:32:48.242" v="2421" actId="1076"/>
          <ac:picMkLst>
            <pc:docMk/>
            <pc:sldMk cId="1618972154" sldId="306"/>
            <ac:picMk id="5" creationId="{E027B873-14FC-428E-972D-755F1B014D5F}"/>
          </ac:picMkLst>
        </pc:picChg>
        <pc:picChg chg="add mod">
          <ac:chgData name="Curry,Xander" userId="4c35a5e0-f9bd-4e46-ade1-e63bb8914ec3" providerId="ADAL" clId="{C269D805-8075-4739-BB91-2FD86B0649D1}" dt="2025-04-25T19:01:57.003" v="1514"/>
          <ac:picMkLst>
            <pc:docMk/>
            <pc:sldMk cId="1618972154" sldId="306"/>
            <ac:picMk id="11" creationId="{7C5D6D8D-E8CD-B968-0F8C-B841C56FEAD9}"/>
          </ac:picMkLst>
        </pc:picChg>
      </pc:sldChg>
      <pc:sldChg chg="del">
        <pc:chgData name="Curry,Xander" userId="4c35a5e0-f9bd-4e46-ade1-e63bb8914ec3" providerId="ADAL" clId="{C269D805-8075-4739-BB91-2FD86B0649D1}" dt="2025-04-25T18:40:11.489" v="930" actId="47"/>
        <pc:sldMkLst>
          <pc:docMk/>
          <pc:sldMk cId="481867675" sldId="307"/>
        </pc:sldMkLst>
      </pc:sldChg>
      <pc:sldChg chg="del">
        <pc:chgData name="Curry,Xander" userId="4c35a5e0-f9bd-4e46-ade1-e63bb8914ec3" providerId="ADAL" clId="{C269D805-8075-4739-BB91-2FD86B0649D1}" dt="2025-04-25T18:39:23.552" v="923" actId="47"/>
        <pc:sldMkLst>
          <pc:docMk/>
          <pc:sldMk cId="1168202559" sldId="308"/>
        </pc:sldMkLst>
      </pc:sldChg>
      <pc:sldChg chg="del">
        <pc:chgData name="Curry,Xander" userId="4c35a5e0-f9bd-4e46-ade1-e63bb8914ec3" providerId="ADAL" clId="{C269D805-8075-4739-BB91-2FD86B0649D1}" dt="2025-04-25T18:39:05.461" v="914" actId="47"/>
        <pc:sldMkLst>
          <pc:docMk/>
          <pc:sldMk cId="1115860611" sldId="309"/>
        </pc:sldMkLst>
      </pc:sldChg>
      <pc:sldChg chg="addSp delSp modSp mod">
        <pc:chgData name="Curry,Xander" userId="4c35a5e0-f9bd-4e46-ade1-e63bb8914ec3" providerId="ADAL" clId="{C269D805-8075-4739-BB91-2FD86B0649D1}" dt="2025-05-01T20:34:07.574" v="3288" actId="12"/>
        <pc:sldMkLst>
          <pc:docMk/>
          <pc:sldMk cId="805667270" sldId="310"/>
        </pc:sldMkLst>
        <pc:spChg chg="mod">
          <ac:chgData name="Curry,Xander" userId="4c35a5e0-f9bd-4e46-ade1-e63bb8914ec3" providerId="ADAL" clId="{C269D805-8075-4739-BB91-2FD86B0649D1}" dt="2025-05-01T20:34:07.574" v="3288" actId="12"/>
          <ac:spMkLst>
            <pc:docMk/>
            <pc:sldMk cId="805667270" sldId="310"/>
            <ac:spMk id="3" creationId="{8B407102-70DE-7B93-F329-1E6EC92CE777}"/>
          </ac:spMkLst>
        </pc:spChg>
        <pc:spChg chg="add mod">
          <ac:chgData name="Curry,Xander" userId="4c35a5e0-f9bd-4e46-ade1-e63bb8914ec3" providerId="ADAL" clId="{C269D805-8075-4739-BB91-2FD86B0649D1}" dt="2025-04-25T18:36:04.952" v="764" actId="20577"/>
          <ac:spMkLst>
            <pc:docMk/>
            <pc:sldMk cId="805667270" sldId="310"/>
            <ac:spMk id="4" creationId="{676BF256-4012-4929-F488-4A26EF3FBE01}"/>
          </ac:spMkLst>
        </pc:spChg>
        <pc:spChg chg="add mod">
          <ac:chgData name="Curry,Xander" userId="4c35a5e0-f9bd-4e46-ade1-e63bb8914ec3" providerId="ADAL" clId="{C269D805-8075-4739-BB91-2FD86B0649D1}" dt="2025-04-25T18:35:57.750" v="747"/>
          <ac:spMkLst>
            <pc:docMk/>
            <pc:sldMk cId="805667270" sldId="310"/>
            <ac:spMk id="5" creationId="{9DE70310-45B7-6809-4250-8D5DB81553FE}"/>
          </ac:spMkLst>
        </pc:spChg>
        <pc:picChg chg="add mod">
          <ac:chgData name="Curry,Xander" userId="4c35a5e0-f9bd-4e46-ade1-e63bb8914ec3" providerId="ADAL" clId="{C269D805-8075-4739-BB91-2FD86B0649D1}" dt="2025-04-25T19:02:24.656" v="1544" actId="1036"/>
          <ac:picMkLst>
            <pc:docMk/>
            <pc:sldMk cId="805667270" sldId="310"/>
            <ac:picMk id="9" creationId="{CF5AEA77-C8E1-F2F2-F64C-3B8734440D1C}"/>
          </ac:picMkLst>
        </pc:picChg>
      </pc:sldChg>
      <pc:sldChg chg="modSp del mod">
        <pc:chgData name="Curry,Xander" userId="4c35a5e0-f9bd-4e46-ade1-e63bb8914ec3" providerId="ADAL" clId="{C269D805-8075-4739-BB91-2FD86B0649D1}" dt="2025-04-25T18:28:56.679" v="637" actId="2696"/>
        <pc:sldMkLst>
          <pc:docMk/>
          <pc:sldMk cId="2198826397" sldId="313"/>
        </pc:sldMkLst>
      </pc:sldChg>
      <pc:sldChg chg="del">
        <pc:chgData name="Curry,Xander" userId="4c35a5e0-f9bd-4e46-ade1-e63bb8914ec3" providerId="ADAL" clId="{C269D805-8075-4739-BB91-2FD86B0649D1}" dt="2025-04-25T18:33:56.982" v="699" actId="2696"/>
        <pc:sldMkLst>
          <pc:docMk/>
          <pc:sldMk cId="4224193763" sldId="314"/>
        </pc:sldMkLst>
      </pc:sldChg>
      <pc:sldChg chg="new del">
        <pc:chgData name="Curry,Xander" userId="4c35a5e0-f9bd-4e46-ade1-e63bb8914ec3" providerId="ADAL" clId="{C269D805-8075-4739-BB91-2FD86B0649D1}" dt="2025-04-25T18:52:59.980" v="1436" actId="2696"/>
        <pc:sldMkLst>
          <pc:docMk/>
          <pc:sldMk cId="124976929" sldId="315"/>
        </pc:sldMkLst>
      </pc:sldChg>
      <pc:sldChg chg="addSp delSp modSp add mod">
        <pc:chgData name="Curry,Xander" userId="4c35a5e0-f9bd-4e46-ade1-e63bb8914ec3" providerId="ADAL" clId="{C269D805-8075-4739-BB91-2FD86B0649D1}" dt="2025-05-01T20:13:17.313" v="2889" actId="20577"/>
        <pc:sldMkLst>
          <pc:docMk/>
          <pc:sldMk cId="982796117" sldId="316"/>
        </pc:sldMkLst>
        <pc:spChg chg="mod">
          <ac:chgData name="Curry,Xander" userId="4c35a5e0-f9bd-4e46-ade1-e63bb8914ec3" providerId="ADAL" clId="{C269D805-8075-4739-BB91-2FD86B0649D1}" dt="2025-05-01T20:13:17.313" v="2889" actId="20577"/>
          <ac:spMkLst>
            <pc:docMk/>
            <pc:sldMk cId="982796117" sldId="316"/>
            <ac:spMk id="3" creationId="{177EDD22-BBAB-58C7-E24C-59C13B53C3EC}"/>
          </ac:spMkLst>
        </pc:spChg>
        <pc:spChg chg="mod">
          <ac:chgData name="Curry,Xander" userId="4c35a5e0-f9bd-4e46-ade1-e63bb8914ec3" providerId="ADAL" clId="{C269D805-8075-4739-BB91-2FD86B0649D1}" dt="2025-04-25T19:55:10.514" v="2630" actId="207"/>
          <ac:spMkLst>
            <pc:docMk/>
            <pc:sldMk cId="982796117" sldId="316"/>
            <ac:spMk id="6" creationId="{39874C3E-AFC8-4407-6899-656851FAB368}"/>
          </ac:spMkLst>
        </pc:spChg>
        <pc:spChg chg="mod">
          <ac:chgData name="Curry,Xander" userId="4c35a5e0-f9bd-4e46-ade1-e63bb8914ec3" providerId="ADAL" clId="{C269D805-8075-4739-BB91-2FD86B0649D1}" dt="2025-04-25T19:56:35.691" v="2650" actId="1076"/>
          <ac:spMkLst>
            <pc:docMk/>
            <pc:sldMk cId="982796117" sldId="316"/>
            <ac:spMk id="7" creationId="{0365DB29-4DA7-5A77-4B16-1E000DD121AD}"/>
          </ac:spMkLst>
        </pc:spChg>
        <pc:picChg chg="add mod">
          <ac:chgData name="Curry,Xander" userId="4c35a5e0-f9bd-4e46-ade1-e63bb8914ec3" providerId="ADAL" clId="{C269D805-8075-4739-BB91-2FD86B0649D1}" dt="2025-04-25T19:01:54.316" v="1512"/>
          <ac:picMkLst>
            <pc:docMk/>
            <pc:sldMk cId="982796117" sldId="316"/>
            <ac:picMk id="8" creationId="{2ECA85F8-BC25-DFB4-4ACC-D251D3BFB6CA}"/>
          </ac:picMkLst>
        </pc:picChg>
      </pc:sldChg>
      <pc:sldChg chg="addSp delSp modSp add mod">
        <pc:chgData name="Curry,Xander" userId="4c35a5e0-f9bd-4e46-ade1-e63bb8914ec3" providerId="ADAL" clId="{C269D805-8075-4739-BB91-2FD86B0649D1}" dt="2025-04-25T19:56:24.322" v="2646" actId="1076"/>
        <pc:sldMkLst>
          <pc:docMk/>
          <pc:sldMk cId="4200680057" sldId="317"/>
        </pc:sldMkLst>
        <pc:spChg chg="mod">
          <ac:chgData name="Curry,Xander" userId="4c35a5e0-f9bd-4e46-ade1-e63bb8914ec3" providerId="ADAL" clId="{C269D805-8075-4739-BB91-2FD86B0649D1}" dt="2025-04-25T19:42:04.751" v="2546" actId="12"/>
          <ac:spMkLst>
            <pc:docMk/>
            <pc:sldMk cId="4200680057" sldId="317"/>
            <ac:spMk id="3" creationId="{FD02C008-4156-A018-4D24-9CCFB0BAD292}"/>
          </ac:spMkLst>
        </pc:spChg>
        <pc:spChg chg="mod">
          <ac:chgData name="Curry,Xander" userId="4c35a5e0-f9bd-4e46-ade1-e63bb8914ec3" providerId="ADAL" clId="{C269D805-8075-4739-BB91-2FD86B0649D1}" dt="2025-04-25T19:56:04.323" v="2641" actId="207"/>
          <ac:spMkLst>
            <pc:docMk/>
            <pc:sldMk cId="4200680057" sldId="317"/>
            <ac:spMk id="4" creationId="{188CF4AC-A6C7-3BAA-4F06-8CCD70156996}"/>
          </ac:spMkLst>
        </pc:spChg>
        <pc:spChg chg="mod">
          <ac:chgData name="Curry,Xander" userId="4c35a5e0-f9bd-4e46-ade1-e63bb8914ec3" providerId="ADAL" clId="{C269D805-8075-4739-BB91-2FD86B0649D1}" dt="2025-04-25T19:56:24.322" v="2646" actId="1076"/>
          <ac:spMkLst>
            <pc:docMk/>
            <pc:sldMk cId="4200680057" sldId="317"/>
            <ac:spMk id="6" creationId="{95499087-DF49-F164-EADE-0183ED885116}"/>
          </ac:spMkLst>
        </pc:spChg>
        <pc:picChg chg="add mod">
          <ac:chgData name="Curry,Xander" userId="4c35a5e0-f9bd-4e46-ade1-e63bb8914ec3" providerId="ADAL" clId="{C269D805-8075-4739-BB91-2FD86B0649D1}" dt="2025-04-25T19:01:58.188" v="1515"/>
          <ac:picMkLst>
            <pc:docMk/>
            <pc:sldMk cId="4200680057" sldId="317"/>
            <ac:picMk id="2" creationId="{F806EDAC-D1BF-B0E8-83C1-8EE2E0A15B37}"/>
          </ac:picMkLst>
        </pc:picChg>
      </pc:sldChg>
      <pc:sldChg chg="addSp delSp modSp new mod">
        <pc:chgData name="Curry,Xander" userId="4c35a5e0-f9bd-4e46-ade1-e63bb8914ec3" providerId="ADAL" clId="{C269D805-8075-4739-BB91-2FD86B0649D1}" dt="2025-04-25T19:56:21.578" v="2645" actId="1076"/>
        <pc:sldMkLst>
          <pc:docMk/>
          <pc:sldMk cId="1766685199" sldId="318"/>
        </pc:sldMkLst>
        <pc:spChg chg="add mod">
          <ac:chgData name="Curry,Xander" userId="4c35a5e0-f9bd-4e46-ade1-e63bb8914ec3" providerId="ADAL" clId="{C269D805-8075-4739-BB91-2FD86B0649D1}" dt="2025-04-25T19:46:01.704" v="2571" actId="20577"/>
          <ac:spMkLst>
            <pc:docMk/>
            <pc:sldMk cId="1766685199" sldId="318"/>
            <ac:spMk id="4" creationId="{81FC5BFA-2A52-489F-FC8D-C013AAB8C311}"/>
          </ac:spMkLst>
        </pc:spChg>
        <pc:spChg chg="add mod">
          <ac:chgData name="Curry,Xander" userId="4c35a5e0-f9bd-4e46-ade1-e63bb8914ec3" providerId="ADAL" clId="{C269D805-8075-4739-BB91-2FD86B0649D1}" dt="2025-04-25T19:45:57.657" v="2570" actId="20577"/>
          <ac:spMkLst>
            <pc:docMk/>
            <pc:sldMk cId="1766685199" sldId="318"/>
            <ac:spMk id="5" creationId="{EA5C2549-B6FD-5DC1-4BBC-9839CEDB2939}"/>
          </ac:spMkLst>
        </pc:spChg>
        <pc:spChg chg="add del mod">
          <ac:chgData name="Curry,Xander" userId="4c35a5e0-f9bd-4e46-ade1-e63bb8914ec3" providerId="ADAL" clId="{C269D805-8075-4739-BB91-2FD86B0649D1}" dt="2025-04-25T19:56:17.130" v="2644" actId="207"/>
          <ac:spMkLst>
            <pc:docMk/>
            <pc:sldMk cId="1766685199" sldId="318"/>
            <ac:spMk id="6" creationId="{512F6013-28A3-AEB8-CD75-416F77DBFFCA}"/>
          </ac:spMkLst>
        </pc:spChg>
        <pc:spChg chg="add del mod">
          <ac:chgData name="Curry,Xander" userId="4c35a5e0-f9bd-4e46-ade1-e63bb8914ec3" providerId="ADAL" clId="{C269D805-8075-4739-BB91-2FD86B0649D1}" dt="2025-04-25T19:56:21.578" v="2645" actId="1076"/>
          <ac:spMkLst>
            <pc:docMk/>
            <pc:sldMk cId="1766685199" sldId="318"/>
            <ac:spMk id="7" creationId="{AFD085ED-D7FF-0568-5CCD-89CF4CFEA044}"/>
          </ac:spMkLst>
        </pc:spChg>
        <pc:grpChg chg="add mod">
          <ac:chgData name="Curry,Xander" userId="4c35a5e0-f9bd-4e46-ade1-e63bb8914ec3" providerId="ADAL" clId="{C269D805-8075-4739-BB91-2FD86B0649D1}" dt="2025-04-25T18:33:20.959" v="694" actId="164"/>
          <ac:grpSpMkLst>
            <pc:docMk/>
            <pc:sldMk cId="1766685199" sldId="318"/>
            <ac:grpSpMk id="11" creationId="{295DED11-BAAC-6C6C-3DB7-D6B14B374792}"/>
          </ac:grpSpMkLst>
        </pc:grpChg>
        <pc:grpChg chg="add mod">
          <ac:chgData name="Curry,Xander" userId="4c35a5e0-f9bd-4e46-ade1-e63bb8914ec3" providerId="ADAL" clId="{C269D805-8075-4739-BB91-2FD86B0649D1}" dt="2025-04-25T18:33:27.156" v="695" actId="164"/>
          <ac:grpSpMkLst>
            <pc:docMk/>
            <pc:sldMk cId="1766685199" sldId="318"/>
            <ac:grpSpMk id="12" creationId="{C21C07B1-722D-EEA7-B9D3-B1700E6693C3}"/>
          </ac:grpSpMkLst>
        </pc:grpChg>
        <pc:picChg chg="add mod">
          <ac:chgData name="Curry,Xander" userId="4c35a5e0-f9bd-4e46-ade1-e63bb8914ec3" providerId="ADAL" clId="{C269D805-8075-4739-BB91-2FD86B0649D1}" dt="2025-04-25T18:32:52.606" v="693" actId="1076"/>
          <ac:picMkLst>
            <pc:docMk/>
            <pc:sldMk cId="1766685199" sldId="318"/>
            <ac:picMk id="10" creationId="{FA9A2423-3B61-E4EA-02F1-ED2A07AFE1BA}"/>
          </ac:picMkLst>
        </pc:picChg>
        <pc:picChg chg="add mod">
          <ac:chgData name="Curry,Xander" userId="4c35a5e0-f9bd-4e46-ade1-e63bb8914ec3" providerId="ADAL" clId="{C269D805-8075-4739-BB91-2FD86B0649D1}" dt="2025-04-25T19:01:59.174" v="1516"/>
          <ac:picMkLst>
            <pc:docMk/>
            <pc:sldMk cId="1766685199" sldId="318"/>
            <ac:picMk id="13" creationId="{C23DEDE6-D0B6-B9D4-7C7E-CDC566E9A1A0}"/>
          </ac:picMkLst>
        </pc:picChg>
        <pc:picChg chg="add mod">
          <ac:chgData name="Curry,Xander" userId="4c35a5e0-f9bd-4e46-ade1-e63bb8914ec3" providerId="ADAL" clId="{C269D805-8075-4739-BB91-2FD86B0649D1}" dt="2025-04-25T18:33:20.959" v="694" actId="164"/>
          <ac:picMkLst>
            <pc:docMk/>
            <pc:sldMk cId="1766685199" sldId="318"/>
            <ac:picMk id="1031" creationId="{8E2652BC-6F0A-32D4-9A4F-807F4DC53AEC}"/>
          </ac:picMkLst>
        </pc:picChg>
        <pc:picChg chg="add mod">
          <ac:chgData name="Curry,Xander" userId="4c35a5e0-f9bd-4e46-ade1-e63bb8914ec3" providerId="ADAL" clId="{C269D805-8075-4739-BB91-2FD86B0649D1}" dt="2025-04-25T18:33:20.959" v="694" actId="164"/>
          <ac:picMkLst>
            <pc:docMk/>
            <pc:sldMk cId="1766685199" sldId="318"/>
            <ac:picMk id="1032" creationId="{8AD1B1BE-BAB4-0B6E-3B1D-7711F48BE940}"/>
          </ac:picMkLst>
        </pc:picChg>
        <pc:picChg chg="add mod">
          <ac:chgData name="Curry,Xander" userId="4c35a5e0-f9bd-4e46-ade1-e63bb8914ec3" providerId="ADAL" clId="{C269D805-8075-4739-BB91-2FD86B0649D1}" dt="2025-04-25T18:33:27.156" v="695" actId="164"/>
          <ac:picMkLst>
            <pc:docMk/>
            <pc:sldMk cId="1766685199" sldId="318"/>
            <ac:picMk id="1033" creationId="{A1F621D3-329C-CD65-F950-0D4ABED16C9E}"/>
          </ac:picMkLst>
        </pc:picChg>
        <pc:picChg chg="add mod">
          <ac:chgData name="Curry,Xander" userId="4c35a5e0-f9bd-4e46-ade1-e63bb8914ec3" providerId="ADAL" clId="{C269D805-8075-4739-BB91-2FD86B0649D1}" dt="2025-04-25T18:33:27.156" v="695" actId="164"/>
          <ac:picMkLst>
            <pc:docMk/>
            <pc:sldMk cId="1766685199" sldId="318"/>
            <ac:picMk id="1034" creationId="{A0E6CDB2-EF6B-3661-0FD3-19D84D530F43}"/>
          </ac:picMkLst>
        </pc:picChg>
      </pc:sldChg>
      <pc:sldChg chg="addSp delSp modSp add del mod">
        <pc:chgData name="Curry,Xander" userId="4c35a5e0-f9bd-4e46-ade1-e63bb8914ec3" providerId="ADAL" clId="{C269D805-8075-4739-BB91-2FD86B0649D1}" dt="2025-04-25T18:33:53.245" v="698" actId="2696"/>
        <pc:sldMkLst>
          <pc:docMk/>
          <pc:sldMk cId="2180294805" sldId="319"/>
        </pc:sldMkLst>
      </pc:sldChg>
      <pc:sldChg chg="addSp delSp modSp add mod">
        <pc:chgData name="Curry,Xander" userId="4c35a5e0-f9bd-4e46-ade1-e63bb8914ec3" providerId="ADAL" clId="{C269D805-8075-4739-BB91-2FD86B0649D1}" dt="2025-04-25T19:02:35.639" v="1550"/>
        <pc:sldMkLst>
          <pc:docMk/>
          <pc:sldMk cId="2399410184" sldId="319"/>
        </pc:sldMkLst>
      </pc:sldChg>
      <pc:sldChg chg="addSp delSp modSp add mod">
        <pc:chgData name="Curry,Xander" userId="4c35a5e0-f9bd-4e46-ade1-e63bb8914ec3" providerId="ADAL" clId="{C269D805-8075-4739-BB91-2FD86B0649D1}" dt="2025-04-25T19:02:37.829" v="1552"/>
        <pc:sldMkLst>
          <pc:docMk/>
          <pc:sldMk cId="2068013197" sldId="320"/>
        </pc:sldMkLst>
      </pc:sldChg>
      <pc:sldChg chg="addSp delSp modSp add mod ord">
        <pc:chgData name="Curry,Xander" userId="4c35a5e0-f9bd-4e46-ade1-e63bb8914ec3" providerId="ADAL" clId="{C269D805-8075-4739-BB91-2FD86B0649D1}" dt="2025-04-25T18:41:23.577" v="1005" actId="1076"/>
        <pc:sldMkLst>
          <pc:docMk/>
          <pc:sldMk cId="3722143279" sldId="321"/>
        </pc:sldMkLst>
        <pc:spChg chg="mod">
          <ac:chgData name="Curry,Xander" userId="4c35a5e0-f9bd-4e46-ade1-e63bb8914ec3" providerId="ADAL" clId="{C269D805-8075-4739-BB91-2FD86B0649D1}" dt="2025-04-25T18:41:14.483" v="1001" actId="14100"/>
          <ac:spMkLst>
            <pc:docMk/>
            <pc:sldMk cId="3722143279" sldId="321"/>
            <ac:spMk id="6" creationId="{968FEB31-4C7D-B0CD-D9F2-40D7454F6E39}"/>
          </ac:spMkLst>
        </pc:spChg>
        <pc:picChg chg="add mod">
          <ac:chgData name="Curry,Xander" userId="4c35a5e0-f9bd-4e46-ade1-e63bb8914ec3" providerId="ADAL" clId="{C269D805-8075-4739-BB91-2FD86B0649D1}" dt="2025-04-25T18:41:23.577" v="1005" actId="1076"/>
          <ac:picMkLst>
            <pc:docMk/>
            <pc:sldMk cId="3722143279" sldId="321"/>
            <ac:picMk id="10242" creationId="{9FBF653A-149E-86BE-074B-FB16E8BFF4F1}"/>
          </ac:picMkLst>
        </pc:picChg>
      </pc:sldChg>
      <pc:sldChg chg="addSp modSp add mod ord">
        <pc:chgData name="Curry,Xander" userId="4c35a5e0-f9bd-4e46-ade1-e63bb8914ec3" providerId="ADAL" clId="{C269D805-8075-4739-BB91-2FD86B0649D1}" dt="2025-04-25T19:02:39.892" v="1554"/>
        <pc:sldMkLst>
          <pc:docMk/>
          <pc:sldMk cId="2367746731" sldId="322"/>
        </pc:sldMkLst>
        <pc:spChg chg="mod">
          <ac:chgData name="Curry,Xander" userId="4c35a5e0-f9bd-4e46-ade1-e63bb8914ec3" providerId="ADAL" clId="{C269D805-8075-4739-BB91-2FD86B0649D1}" dt="2025-04-25T18:41:47.462" v="1032" actId="1076"/>
          <ac:spMkLst>
            <pc:docMk/>
            <pc:sldMk cId="2367746731" sldId="322"/>
            <ac:spMk id="6" creationId="{5CCD75D2-2760-6939-292D-4F68D8A3A47D}"/>
          </ac:spMkLst>
        </pc:spChg>
        <pc:picChg chg="add mod">
          <ac:chgData name="Curry,Xander" userId="4c35a5e0-f9bd-4e46-ade1-e63bb8914ec3" providerId="ADAL" clId="{C269D805-8075-4739-BB91-2FD86B0649D1}" dt="2025-04-25T19:02:39.892" v="1554"/>
          <ac:picMkLst>
            <pc:docMk/>
            <pc:sldMk cId="2367746731" sldId="322"/>
            <ac:picMk id="2" creationId="{D569FA3B-A2DE-0F0E-E5FA-4ED9B4032384}"/>
          </ac:picMkLst>
        </pc:picChg>
        <pc:picChg chg="add mod">
          <ac:chgData name="Curry,Xander" userId="4c35a5e0-f9bd-4e46-ade1-e63bb8914ec3" providerId="ADAL" clId="{C269D805-8075-4739-BB91-2FD86B0649D1}" dt="2025-04-25T18:42:17.026" v="1048" actId="14100"/>
          <ac:picMkLst>
            <pc:docMk/>
            <pc:sldMk cId="2367746731" sldId="322"/>
            <ac:picMk id="11266" creationId="{ED6835F1-CED3-83F6-724A-65719D714A0F}"/>
          </ac:picMkLst>
        </pc:picChg>
        <pc:picChg chg="add mod">
          <ac:chgData name="Curry,Xander" userId="4c35a5e0-f9bd-4e46-ade1-e63bb8914ec3" providerId="ADAL" clId="{C269D805-8075-4739-BB91-2FD86B0649D1}" dt="2025-04-25T18:42:21.492" v="1049" actId="1076"/>
          <ac:picMkLst>
            <pc:docMk/>
            <pc:sldMk cId="2367746731" sldId="322"/>
            <ac:picMk id="11268" creationId="{77FB75E4-C6DD-F889-42A3-1FEDEA204D5B}"/>
          </ac:picMkLst>
        </pc:picChg>
      </pc:sldChg>
      <pc:sldChg chg="addSp modSp add">
        <pc:chgData name="Curry,Xander" userId="4c35a5e0-f9bd-4e46-ade1-e63bb8914ec3" providerId="ADAL" clId="{C269D805-8075-4739-BB91-2FD86B0649D1}" dt="2025-04-25T19:02:38.700" v="1553"/>
        <pc:sldMkLst>
          <pc:docMk/>
          <pc:sldMk cId="1974866052" sldId="323"/>
        </pc:sldMkLst>
        <pc:picChg chg="add mod">
          <ac:chgData name="Curry,Xander" userId="4c35a5e0-f9bd-4e46-ade1-e63bb8914ec3" providerId="ADAL" clId="{C269D805-8075-4739-BB91-2FD86B0649D1}" dt="2025-04-25T19:02:38.700" v="1553"/>
          <ac:picMkLst>
            <pc:docMk/>
            <pc:sldMk cId="1974866052" sldId="323"/>
            <ac:picMk id="2" creationId="{6AD96DBA-2C49-CB90-6A0F-5DB49FDF5DF3}"/>
          </ac:picMkLst>
        </pc:picChg>
        <pc:picChg chg="add mod">
          <ac:chgData name="Curry,Xander" userId="4c35a5e0-f9bd-4e46-ade1-e63bb8914ec3" providerId="ADAL" clId="{C269D805-8075-4739-BB91-2FD86B0649D1}" dt="2025-04-25T18:40:56.622" v="977" actId="1076"/>
          <ac:picMkLst>
            <pc:docMk/>
            <pc:sldMk cId="1974866052" sldId="323"/>
            <ac:picMk id="3074" creationId="{859C0F51-83C0-A8D8-03E8-8404A127ADD3}"/>
          </ac:picMkLst>
        </pc:picChg>
      </pc:sldChg>
      <pc:sldChg chg="addSp delSp modSp add mod">
        <pc:chgData name="Curry,Xander" userId="4c35a5e0-f9bd-4e46-ade1-e63bb8914ec3" providerId="ADAL" clId="{C269D805-8075-4739-BB91-2FD86B0649D1}" dt="2025-04-25T19:52:31.039" v="2617"/>
        <pc:sldMkLst>
          <pc:docMk/>
          <pc:sldMk cId="2327031217" sldId="324"/>
        </pc:sldMkLst>
        <pc:spChg chg="mod">
          <ac:chgData name="Curry,Xander" userId="4c35a5e0-f9bd-4e46-ade1-e63bb8914ec3" providerId="ADAL" clId="{C269D805-8075-4739-BB91-2FD86B0649D1}" dt="2025-04-25T18:42:38.517" v="1093" actId="20577"/>
          <ac:spMkLst>
            <pc:docMk/>
            <pc:sldMk cId="2327031217" sldId="324"/>
            <ac:spMk id="6" creationId="{5B60597A-8ABB-E140-C34E-0732E1523FD2}"/>
          </ac:spMkLst>
        </pc:spChg>
        <pc:picChg chg="add mod">
          <ac:chgData name="Curry,Xander" userId="4c35a5e0-f9bd-4e46-ade1-e63bb8914ec3" providerId="ADAL" clId="{C269D805-8075-4739-BB91-2FD86B0649D1}" dt="2025-04-25T19:02:40.844" v="1555"/>
          <ac:picMkLst>
            <pc:docMk/>
            <pc:sldMk cId="2327031217" sldId="324"/>
            <ac:picMk id="3" creationId="{05E4F00E-C89A-BC0F-6221-45687D4FA271}"/>
          </ac:picMkLst>
        </pc:picChg>
      </pc:sldChg>
      <pc:sldChg chg="addSp delSp modSp add mod">
        <pc:chgData name="Curry,Xander" userId="4c35a5e0-f9bd-4e46-ade1-e63bb8914ec3" providerId="ADAL" clId="{C269D805-8075-4739-BB91-2FD86B0649D1}" dt="2025-04-25T19:59:57.705" v="2673" actId="207"/>
        <pc:sldMkLst>
          <pc:docMk/>
          <pc:sldMk cId="3069745464" sldId="325"/>
        </pc:sldMkLst>
        <pc:spChg chg="mod">
          <ac:chgData name="Curry,Xander" userId="4c35a5e0-f9bd-4e46-ade1-e63bb8914ec3" providerId="ADAL" clId="{C269D805-8075-4739-BB91-2FD86B0649D1}" dt="2025-04-25T19:59:57.705" v="2673" actId="207"/>
          <ac:spMkLst>
            <pc:docMk/>
            <pc:sldMk cId="3069745464" sldId="325"/>
            <ac:spMk id="2" creationId="{848D2BB0-3E44-5539-22A2-57414449FED7}"/>
          </ac:spMkLst>
        </pc:spChg>
        <pc:spChg chg="mod">
          <ac:chgData name="Curry,Xander" userId="4c35a5e0-f9bd-4e46-ade1-e63bb8914ec3" providerId="ADAL" clId="{C269D805-8075-4739-BB91-2FD86B0649D1}" dt="2025-04-25T19:59:50.055" v="2672" actId="207"/>
          <ac:spMkLst>
            <pc:docMk/>
            <pc:sldMk cId="3069745464" sldId="325"/>
            <ac:spMk id="3" creationId="{45E9EBB4-F86C-EC7D-2F5B-3103BF461337}"/>
          </ac:spMkLst>
        </pc:spChg>
        <pc:graphicFrameChg chg="add mod">
          <ac:chgData name="Curry,Xander" userId="4c35a5e0-f9bd-4e46-ade1-e63bb8914ec3" providerId="ADAL" clId="{C269D805-8075-4739-BB91-2FD86B0649D1}" dt="2025-04-25T19:15:44.036" v="2053" actId="14100"/>
          <ac:graphicFrameMkLst>
            <pc:docMk/>
            <pc:sldMk cId="3069745464" sldId="325"/>
            <ac:graphicFrameMk id="10" creationId="{B74EA9B1-01A0-0E49-A22C-C9AAE21D88C2}"/>
          </ac:graphicFrameMkLst>
        </pc:graphicFrameChg>
      </pc:sldChg>
      <pc:sldChg chg="add del">
        <pc:chgData name="Curry,Xander" userId="4c35a5e0-f9bd-4e46-ade1-e63bb8914ec3" providerId="ADAL" clId="{C269D805-8075-4739-BB91-2FD86B0649D1}" dt="2025-04-25T19:06:11.411" v="1650" actId="2696"/>
        <pc:sldMkLst>
          <pc:docMk/>
          <pc:sldMk cId="2338516984" sldId="326"/>
        </pc:sldMkLst>
      </pc:sldChg>
      <pc:sldChg chg="addSp delSp modSp add mod">
        <pc:chgData name="Curry,Xander" userId="4c35a5e0-f9bd-4e46-ade1-e63bb8914ec3" providerId="ADAL" clId="{C269D805-8075-4739-BB91-2FD86B0649D1}" dt="2025-04-25T20:00:11.246" v="2676" actId="207"/>
        <pc:sldMkLst>
          <pc:docMk/>
          <pc:sldMk cId="4091719437" sldId="326"/>
        </pc:sldMkLst>
        <pc:spChg chg="mod">
          <ac:chgData name="Curry,Xander" userId="4c35a5e0-f9bd-4e46-ade1-e63bb8914ec3" providerId="ADAL" clId="{C269D805-8075-4739-BB91-2FD86B0649D1}" dt="2025-04-25T20:00:11.246" v="2676" actId="207"/>
          <ac:spMkLst>
            <pc:docMk/>
            <pc:sldMk cId="4091719437" sldId="326"/>
            <ac:spMk id="2" creationId="{E014B279-B7A4-94F1-BC5F-020B346DA4B6}"/>
          </ac:spMkLst>
        </pc:spChg>
        <pc:spChg chg="mod">
          <ac:chgData name="Curry,Xander" userId="4c35a5e0-f9bd-4e46-ade1-e63bb8914ec3" providerId="ADAL" clId="{C269D805-8075-4739-BB91-2FD86B0649D1}" dt="2025-04-25T19:59:47.931" v="2671" actId="207"/>
          <ac:spMkLst>
            <pc:docMk/>
            <pc:sldMk cId="4091719437" sldId="326"/>
            <ac:spMk id="3" creationId="{0B05BC40-4AAB-D7FD-F677-0A2877F851F3}"/>
          </ac:spMkLst>
        </pc:spChg>
        <pc:graphicFrameChg chg="add mod">
          <ac:chgData name="Curry,Xander" userId="4c35a5e0-f9bd-4e46-ade1-e63bb8914ec3" providerId="ADAL" clId="{C269D805-8075-4739-BB91-2FD86B0649D1}" dt="2025-04-25T19:12:42.443" v="1954"/>
          <ac:graphicFrameMkLst>
            <pc:docMk/>
            <pc:sldMk cId="4091719437" sldId="326"/>
            <ac:graphicFrameMk id="11" creationId="{D88A94BD-0B76-94CE-C160-49C46F043DF5}"/>
          </ac:graphicFrameMkLst>
        </pc:graphicFrameChg>
      </pc:sldChg>
      <pc:sldChg chg="addSp delSp modSp add del mod setBg delDesignElem">
        <pc:chgData name="Curry,Xander" userId="4c35a5e0-f9bd-4e46-ade1-e63bb8914ec3" providerId="ADAL" clId="{C269D805-8075-4739-BB91-2FD86B0649D1}" dt="2025-04-25T19:34:15.018" v="2454" actId="2696"/>
        <pc:sldMkLst>
          <pc:docMk/>
          <pc:sldMk cId="507629241" sldId="327"/>
        </pc:sldMkLst>
      </pc:sldChg>
      <pc:sldChg chg="modSp mod">
        <pc:chgData name="Curry,Xander" userId="4c35a5e0-f9bd-4e46-ade1-e63bb8914ec3" providerId="ADAL" clId="{C269D805-8075-4739-BB91-2FD86B0649D1}" dt="2025-04-28T23:41:18.365" v="2717" actId="1076"/>
        <pc:sldMkLst>
          <pc:docMk/>
          <pc:sldMk cId="2402252832" sldId="328"/>
        </pc:sldMkLst>
        <pc:picChg chg="mod">
          <ac:chgData name="Curry,Xander" userId="4c35a5e0-f9bd-4e46-ade1-e63bb8914ec3" providerId="ADAL" clId="{C269D805-8075-4739-BB91-2FD86B0649D1}" dt="2025-04-28T23:41:18.365" v="2717" actId="1076"/>
          <ac:picMkLst>
            <pc:docMk/>
            <pc:sldMk cId="2402252832" sldId="328"/>
            <ac:picMk id="11" creationId="{20064484-F3B0-E82F-6765-4EBA785A43A3}"/>
          </ac:picMkLst>
        </pc:picChg>
      </pc:sldChg>
      <pc:sldChg chg="modSp mod">
        <pc:chgData name="Curry,Xander" userId="4c35a5e0-f9bd-4e46-ade1-e63bb8914ec3" providerId="ADAL" clId="{C269D805-8075-4739-BB91-2FD86B0649D1}" dt="2025-05-01T20:11:10.210" v="2858" actId="12"/>
        <pc:sldMkLst>
          <pc:docMk/>
          <pc:sldMk cId="3891749378" sldId="329"/>
        </pc:sldMkLst>
        <pc:spChg chg="mod">
          <ac:chgData name="Curry,Xander" userId="4c35a5e0-f9bd-4e46-ade1-e63bb8914ec3" providerId="ADAL" clId="{C269D805-8075-4739-BB91-2FD86B0649D1}" dt="2025-05-01T20:11:10.210" v="2858" actId="12"/>
          <ac:spMkLst>
            <pc:docMk/>
            <pc:sldMk cId="3891749378" sldId="329"/>
            <ac:spMk id="31" creationId="{9963F65D-6FDB-C2B4-EF86-05F0CD07FA89}"/>
          </ac:spMkLst>
        </pc:spChg>
      </pc:sldChg>
      <pc:sldChg chg="modSp mod">
        <pc:chgData name="Curry,Xander" userId="4c35a5e0-f9bd-4e46-ade1-e63bb8914ec3" providerId="ADAL" clId="{C269D805-8075-4739-BB91-2FD86B0649D1}" dt="2025-05-01T20:23:07.279" v="3191" actId="20577"/>
        <pc:sldMkLst>
          <pc:docMk/>
          <pc:sldMk cId="2789053984" sldId="330"/>
        </pc:sldMkLst>
        <pc:spChg chg="mod">
          <ac:chgData name="Curry,Xander" userId="4c35a5e0-f9bd-4e46-ade1-e63bb8914ec3" providerId="ADAL" clId="{C269D805-8075-4739-BB91-2FD86B0649D1}" dt="2025-05-01T20:23:07.279" v="3191" actId="20577"/>
          <ac:spMkLst>
            <pc:docMk/>
            <pc:sldMk cId="2789053984" sldId="330"/>
            <ac:spMk id="20" creationId="{FB62B67F-4EED-E946-9D52-C4C578BB2EB6}"/>
          </ac:spMkLst>
        </pc:spChg>
      </pc:sldChg>
    </pc:docChg>
  </pc:docChgLst>
  <pc:docChgLst>
    <pc:chgData name="Smith,Sam" userId="S::samuelsm@colostate.edu::572ef334-c186-494d-bf5c-519a5c6524a6" providerId="AD" clId="Web-{2566E466-8ED4-74CD-97B6-AC88663793B3}"/>
    <pc:docChg chg="addSld modSld modSection">
      <pc:chgData name="Smith,Sam" userId="S::samuelsm@colostate.edu::572ef334-c186-494d-bf5c-519a5c6524a6" providerId="AD" clId="Web-{2566E466-8ED4-74CD-97B6-AC88663793B3}" dt="2025-04-29T19:50:39.682" v="79" actId="20577"/>
      <pc:docMkLst>
        <pc:docMk/>
      </pc:docMkLst>
      <pc:sldChg chg="modSp">
        <pc:chgData name="Smith,Sam" userId="S::samuelsm@colostate.edu::572ef334-c186-494d-bf5c-519a5c6524a6" providerId="AD" clId="Web-{2566E466-8ED4-74CD-97B6-AC88663793B3}" dt="2025-04-29T19:48:52.445" v="38"/>
        <pc:sldMkLst>
          <pc:docMk/>
          <pc:sldMk cId="1980381180" sldId="271"/>
        </pc:sldMkLst>
        <pc:graphicFrameChg chg="modGraphic">
          <ac:chgData name="Smith,Sam" userId="S::samuelsm@colostate.edu::572ef334-c186-494d-bf5c-519a5c6524a6" providerId="AD" clId="Web-{2566E466-8ED4-74CD-97B6-AC88663793B3}" dt="2025-04-29T19:48:52.445" v="38"/>
          <ac:graphicFrameMkLst>
            <pc:docMk/>
            <pc:sldMk cId="1980381180" sldId="271"/>
            <ac:graphicFrameMk id="5" creationId="{637A7EB3-A72F-A550-8550-A9AF440672A8}"/>
          </ac:graphicFrameMkLst>
        </pc:graphicFrameChg>
      </pc:sldChg>
      <pc:sldChg chg="addSp delSp modSp">
        <pc:chgData name="Smith,Sam" userId="S::samuelsm@colostate.edu::572ef334-c186-494d-bf5c-519a5c6524a6" providerId="AD" clId="Web-{2566E466-8ED4-74CD-97B6-AC88663793B3}" dt="2025-04-29T19:42:17.608" v="27" actId="20577"/>
        <pc:sldMkLst>
          <pc:docMk/>
          <pc:sldMk cId="1618972154" sldId="306"/>
        </pc:sldMkLst>
        <pc:spChg chg="mod">
          <ac:chgData name="Smith,Sam" userId="S::samuelsm@colostate.edu::572ef334-c186-494d-bf5c-519a5c6524a6" providerId="AD" clId="Web-{2566E466-8ED4-74CD-97B6-AC88663793B3}" dt="2025-04-29T19:41:15.825" v="0" actId="20577"/>
          <ac:spMkLst>
            <pc:docMk/>
            <pc:sldMk cId="1618972154" sldId="306"/>
            <ac:spMk id="3" creationId="{7E116C69-469B-9BE8-9070-D7D99EAFB2F5}"/>
          </ac:spMkLst>
        </pc:spChg>
        <pc:spChg chg="mod">
          <ac:chgData name="Smith,Sam" userId="S::samuelsm@colostate.edu::572ef334-c186-494d-bf5c-519a5c6524a6" providerId="AD" clId="Web-{2566E466-8ED4-74CD-97B6-AC88663793B3}" dt="2025-04-29T19:41:44.201" v="3" actId="20577"/>
          <ac:spMkLst>
            <pc:docMk/>
            <pc:sldMk cId="1618972154" sldId="306"/>
            <ac:spMk id="14" creationId="{DEFB17C5-D838-D0EF-56E4-CD120A91BB37}"/>
          </ac:spMkLst>
        </pc:spChg>
      </pc:sldChg>
      <pc:sldChg chg="modSp">
        <pc:chgData name="Smith,Sam" userId="S::samuelsm@colostate.edu::572ef334-c186-494d-bf5c-519a5c6524a6" providerId="AD" clId="Web-{2566E466-8ED4-74CD-97B6-AC88663793B3}" dt="2025-04-29T19:42:48.609" v="29" actId="20577"/>
        <pc:sldMkLst>
          <pc:docMk/>
          <pc:sldMk cId="4200680057" sldId="317"/>
        </pc:sldMkLst>
        <pc:spChg chg="mod">
          <ac:chgData name="Smith,Sam" userId="S::samuelsm@colostate.edu::572ef334-c186-494d-bf5c-519a5c6524a6" providerId="AD" clId="Web-{2566E466-8ED4-74CD-97B6-AC88663793B3}" dt="2025-04-29T19:42:48.609" v="29" actId="20577"/>
          <ac:spMkLst>
            <pc:docMk/>
            <pc:sldMk cId="4200680057" sldId="317"/>
            <ac:spMk id="3" creationId="{FD02C008-4156-A018-4D24-9CCFB0BAD292}"/>
          </ac:spMkLst>
        </pc:spChg>
      </pc:sldChg>
      <pc:sldChg chg="addSp delSp modSp add replId">
        <pc:chgData name="Smith,Sam" userId="S::samuelsm@colostate.edu::572ef334-c186-494d-bf5c-519a5c6524a6" providerId="AD" clId="Web-{2566E466-8ED4-74CD-97B6-AC88663793B3}" dt="2025-04-29T19:50:39.682" v="79" actId="20577"/>
        <pc:sldMkLst>
          <pc:docMk/>
          <pc:sldMk cId="2789053984" sldId="330"/>
        </pc:sldMkLst>
        <pc:spChg chg="mod">
          <ac:chgData name="Smith,Sam" userId="S::samuelsm@colostate.edu::572ef334-c186-494d-bf5c-519a5c6524a6" providerId="AD" clId="Web-{2566E466-8ED4-74CD-97B6-AC88663793B3}" dt="2025-04-29T19:49:49.212" v="45" actId="20577"/>
          <ac:spMkLst>
            <pc:docMk/>
            <pc:sldMk cId="2789053984" sldId="330"/>
            <ac:spMk id="3" creationId="{90816112-5153-9963-83DC-E22040BBCF26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65DCB-041F-43A5-AC54-87BA1B93CDE5}" type="doc">
      <dgm:prSet loTypeId="urn:microsoft.com/office/officeart/2005/8/layout/vProcess5" loCatId="process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A02BA97-3262-4FF3-8F40-DE1EE1301CCB}">
      <dgm:prSet/>
      <dgm:spPr/>
      <dgm:t>
        <a:bodyPr/>
        <a:lstStyle/>
        <a:p>
          <a:pPr rtl="0"/>
          <a:r>
            <a:rPr lang="en-US">
              <a:solidFill>
                <a:schemeClr val="bg1">
                  <a:lumMod val="95000"/>
                </a:schemeClr>
              </a:solidFill>
              <a:latin typeface="Gill Sans MT" panose="020B0502020104020203"/>
            </a:rPr>
            <a:t>MEX 3D printers</a:t>
          </a:r>
          <a:r>
            <a:rPr lang="en-US">
              <a:solidFill>
                <a:schemeClr val="bg1">
                  <a:lumMod val="95000"/>
                </a:schemeClr>
              </a:solidFill>
            </a:rPr>
            <a:t> </a:t>
          </a:r>
          <a:r>
            <a:rPr lang="en-US">
              <a:solidFill>
                <a:schemeClr val="bg1">
                  <a:lumMod val="95000"/>
                </a:schemeClr>
              </a:solidFill>
              <a:latin typeface="Gill Sans MT" panose="020B0502020104020203"/>
            </a:rPr>
            <a:t>do not account</a:t>
          </a:r>
          <a:r>
            <a:rPr lang="en-US">
              <a:solidFill>
                <a:schemeClr val="bg1">
                  <a:lumMod val="95000"/>
                </a:schemeClr>
              </a:solidFill>
            </a:rPr>
            <a:t> for variation in filament diameter</a:t>
          </a:r>
        </a:p>
      </dgm:t>
    </dgm:pt>
    <dgm:pt modelId="{CCB63176-6A8D-4679-819E-0541CC8BB66F}" type="parTrans" cxnId="{9B1E7038-7610-460D-9C30-F0E5A9F6C12A}">
      <dgm:prSet/>
      <dgm:spPr/>
      <dgm:t>
        <a:bodyPr/>
        <a:lstStyle/>
        <a:p>
          <a:endParaRPr lang="en-US"/>
        </a:p>
      </dgm:t>
    </dgm:pt>
    <dgm:pt modelId="{06C80FDA-8B69-4A20-897C-385FF7EB3755}" type="sibTrans" cxnId="{9B1E7038-7610-460D-9C30-F0E5A9F6C12A}">
      <dgm:prSet/>
      <dgm:spPr/>
      <dgm:t>
        <a:bodyPr/>
        <a:lstStyle/>
        <a:p>
          <a:endParaRPr lang="en-US"/>
        </a:p>
      </dgm:t>
    </dgm:pt>
    <dgm:pt modelId="{CA7639D2-9B94-41D7-B215-9A733EB1FA04}">
      <dgm:prSet phldr="0"/>
      <dgm:spPr/>
      <dgm:t>
        <a:bodyPr/>
        <a:lstStyle/>
        <a:p>
          <a:pPr rtl="0"/>
          <a:r>
            <a:rPr lang="en-US">
              <a:latin typeface="+mn-lt"/>
            </a:rPr>
            <a:t>MTDG believes diameter variation leads to waste</a:t>
          </a:r>
        </a:p>
      </dgm:t>
    </dgm:pt>
    <dgm:pt modelId="{54DC1283-D261-4940-88A3-E3BEFD3D2FF4}" type="parTrans" cxnId="{55676FE4-E764-4CEA-96A7-F274DA36F593}">
      <dgm:prSet/>
      <dgm:spPr/>
      <dgm:t>
        <a:bodyPr/>
        <a:lstStyle/>
        <a:p>
          <a:endParaRPr lang="en-US"/>
        </a:p>
      </dgm:t>
    </dgm:pt>
    <dgm:pt modelId="{0105385D-2E02-4D2A-96FF-88426E9701C2}" type="sibTrans" cxnId="{55676FE4-E764-4CEA-96A7-F274DA36F593}">
      <dgm:prSet/>
      <dgm:spPr/>
      <dgm:t>
        <a:bodyPr/>
        <a:lstStyle/>
        <a:p>
          <a:endParaRPr lang="en-US"/>
        </a:p>
      </dgm:t>
    </dgm:pt>
    <dgm:pt modelId="{23229047-30AF-41D5-B73B-F6D6F0ED4734}">
      <dgm:prSet/>
      <dgm:spPr/>
      <dgm:t>
        <a:bodyPr/>
        <a:lstStyle/>
        <a:p>
          <a:pPr rtl="0"/>
          <a:r>
            <a:rPr lang="en-US"/>
            <a:t>MTDG </a:t>
          </a:r>
          <a:r>
            <a:rPr lang="en-US">
              <a:latin typeface="Gill Sans MT" panose="020B0502020104020203"/>
            </a:rPr>
            <a:t>&amp; BREL want</a:t>
          </a:r>
          <a:r>
            <a:rPr lang="en-US"/>
            <a:t> to solve this problem for </a:t>
          </a:r>
          <a:r>
            <a:rPr lang="en-US">
              <a:latin typeface="Gill Sans MT" panose="020B0502020104020203"/>
            </a:rPr>
            <a:t>MEX</a:t>
          </a:r>
          <a:r>
            <a:rPr lang="en-US"/>
            <a:t> 3D </a:t>
          </a:r>
          <a:r>
            <a:rPr lang="en-US">
              <a:latin typeface="Gill Sans MT" panose="020B0502020104020203"/>
            </a:rPr>
            <a:t>printers</a:t>
          </a:r>
          <a:endParaRPr lang="en-US"/>
        </a:p>
      </dgm:t>
    </dgm:pt>
    <dgm:pt modelId="{3DD7695E-DF53-47AD-8DB3-026AF1AB77DC}" type="parTrans" cxnId="{BC06B3C6-7030-462A-95D6-5A1B00195309}">
      <dgm:prSet/>
      <dgm:spPr/>
      <dgm:t>
        <a:bodyPr/>
        <a:lstStyle/>
        <a:p>
          <a:endParaRPr lang="en-US"/>
        </a:p>
      </dgm:t>
    </dgm:pt>
    <dgm:pt modelId="{6DC0EA75-0C1E-4801-9DF4-5B73D082A70D}" type="sibTrans" cxnId="{BC06B3C6-7030-462A-95D6-5A1B00195309}">
      <dgm:prSet/>
      <dgm:spPr/>
      <dgm:t>
        <a:bodyPr/>
        <a:lstStyle/>
        <a:p>
          <a:endParaRPr lang="en-US"/>
        </a:p>
      </dgm:t>
    </dgm:pt>
    <dgm:pt modelId="{9420C20A-AF7C-4947-A254-9E50AFA2ECC0}" type="pres">
      <dgm:prSet presAssocID="{C2D65DCB-041F-43A5-AC54-87BA1B93CDE5}" presName="outerComposite" presStyleCnt="0">
        <dgm:presLayoutVars>
          <dgm:chMax val="5"/>
          <dgm:dir/>
          <dgm:resizeHandles val="exact"/>
        </dgm:presLayoutVars>
      </dgm:prSet>
      <dgm:spPr/>
    </dgm:pt>
    <dgm:pt modelId="{EE3B5DB2-B26D-4FE4-91AB-3E513C2A0946}" type="pres">
      <dgm:prSet presAssocID="{C2D65DCB-041F-43A5-AC54-87BA1B93CDE5}" presName="dummyMaxCanvas" presStyleCnt="0">
        <dgm:presLayoutVars/>
      </dgm:prSet>
      <dgm:spPr/>
    </dgm:pt>
    <dgm:pt modelId="{A0AC7E70-17ED-45ED-8BC9-5CD3890FEBA9}" type="pres">
      <dgm:prSet presAssocID="{C2D65DCB-041F-43A5-AC54-87BA1B93CDE5}" presName="ThreeNodes_1" presStyleLbl="node1" presStyleIdx="0" presStyleCnt="3">
        <dgm:presLayoutVars>
          <dgm:bulletEnabled val="1"/>
        </dgm:presLayoutVars>
      </dgm:prSet>
      <dgm:spPr>
        <a:solidFill>
          <a:srgbClr val="1E4D2A"/>
        </a:solidFill>
      </dgm:spPr>
    </dgm:pt>
    <dgm:pt modelId="{AA7B4FC6-C173-41CF-A75A-39EE1CAF611E}" type="pres">
      <dgm:prSet presAssocID="{C2D65DCB-041F-43A5-AC54-87BA1B93CDE5}" presName="ThreeNodes_2" presStyleLbl="node1" presStyleIdx="1" presStyleCnt="3">
        <dgm:presLayoutVars>
          <dgm:bulletEnabled val="1"/>
        </dgm:presLayoutVars>
      </dgm:prSet>
      <dgm:spPr>
        <a:solidFill>
          <a:srgbClr val="1E4D2A"/>
        </a:solidFill>
      </dgm:spPr>
    </dgm:pt>
    <dgm:pt modelId="{4186451F-A8A6-461A-87FA-E2F54DE2A23C}" type="pres">
      <dgm:prSet presAssocID="{C2D65DCB-041F-43A5-AC54-87BA1B93CDE5}" presName="ThreeNodes_3" presStyleLbl="node1" presStyleIdx="2" presStyleCnt="3">
        <dgm:presLayoutVars>
          <dgm:bulletEnabled val="1"/>
        </dgm:presLayoutVars>
      </dgm:prSet>
      <dgm:spPr>
        <a:solidFill>
          <a:srgbClr val="1E4D2A"/>
        </a:solidFill>
      </dgm:spPr>
    </dgm:pt>
    <dgm:pt modelId="{0B703612-F555-4EAA-AD72-438CC314CC9B}" type="pres">
      <dgm:prSet presAssocID="{C2D65DCB-041F-43A5-AC54-87BA1B93CDE5}" presName="ThreeConn_1-2" presStyleLbl="fgAccFollowNode1" presStyleIdx="0" presStyleCnt="2">
        <dgm:presLayoutVars>
          <dgm:bulletEnabled val="1"/>
        </dgm:presLayoutVars>
      </dgm:prSet>
      <dgm:spPr>
        <a:solidFill>
          <a:srgbClr val="A6B727"/>
        </a:solidFill>
      </dgm:spPr>
    </dgm:pt>
    <dgm:pt modelId="{1CD7BC10-4517-4833-B6A7-733915080764}" type="pres">
      <dgm:prSet presAssocID="{C2D65DCB-041F-43A5-AC54-87BA1B93CDE5}" presName="ThreeConn_2-3" presStyleLbl="fgAccFollowNode1" presStyleIdx="1" presStyleCnt="2">
        <dgm:presLayoutVars>
          <dgm:bulletEnabled val="1"/>
        </dgm:presLayoutVars>
      </dgm:prSet>
      <dgm:spPr>
        <a:solidFill>
          <a:srgbClr val="A6B727"/>
        </a:solidFill>
      </dgm:spPr>
    </dgm:pt>
    <dgm:pt modelId="{15F4D4D4-E449-4B5C-B357-8331F022E762}" type="pres">
      <dgm:prSet presAssocID="{C2D65DCB-041F-43A5-AC54-87BA1B93CDE5}" presName="ThreeNodes_1_text" presStyleLbl="node1" presStyleIdx="2" presStyleCnt="3">
        <dgm:presLayoutVars>
          <dgm:bulletEnabled val="1"/>
        </dgm:presLayoutVars>
      </dgm:prSet>
      <dgm:spPr/>
    </dgm:pt>
    <dgm:pt modelId="{A72270FF-D396-4303-A625-A10E6ED5A698}" type="pres">
      <dgm:prSet presAssocID="{C2D65DCB-041F-43A5-AC54-87BA1B93CDE5}" presName="ThreeNodes_2_text" presStyleLbl="node1" presStyleIdx="2" presStyleCnt="3">
        <dgm:presLayoutVars>
          <dgm:bulletEnabled val="1"/>
        </dgm:presLayoutVars>
      </dgm:prSet>
      <dgm:spPr/>
    </dgm:pt>
    <dgm:pt modelId="{181CBE78-5BA9-466B-BED9-D0C589CE4D3C}" type="pres">
      <dgm:prSet presAssocID="{C2D65DCB-041F-43A5-AC54-87BA1B93CDE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61A6211-BE6B-4FD2-9DD1-8B3CB801388B}" type="presOf" srcId="{BA02BA97-3262-4FF3-8F40-DE1EE1301CCB}" destId="{15F4D4D4-E449-4B5C-B357-8331F022E762}" srcOrd="1" destOrd="0" presId="urn:microsoft.com/office/officeart/2005/8/layout/vProcess5"/>
    <dgm:cxn modelId="{DD321415-7BAF-45FE-A6A6-4F28A589BC89}" type="presOf" srcId="{23229047-30AF-41D5-B73B-F6D6F0ED4734}" destId="{4186451F-A8A6-461A-87FA-E2F54DE2A23C}" srcOrd="0" destOrd="0" presId="urn:microsoft.com/office/officeart/2005/8/layout/vProcess5"/>
    <dgm:cxn modelId="{2894EF2E-AF26-4FC5-B707-05CEBAE140AA}" type="presOf" srcId="{CA7639D2-9B94-41D7-B215-9A733EB1FA04}" destId="{A72270FF-D396-4303-A625-A10E6ED5A698}" srcOrd="1" destOrd="0" presId="urn:microsoft.com/office/officeart/2005/8/layout/vProcess5"/>
    <dgm:cxn modelId="{9B1E7038-7610-460D-9C30-F0E5A9F6C12A}" srcId="{C2D65DCB-041F-43A5-AC54-87BA1B93CDE5}" destId="{BA02BA97-3262-4FF3-8F40-DE1EE1301CCB}" srcOrd="0" destOrd="0" parTransId="{CCB63176-6A8D-4679-819E-0541CC8BB66F}" sibTransId="{06C80FDA-8B69-4A20-897C-385FF7EB3755}"/>
    <dgm:cxn modelId="{54F49842-608C-4328-B070-C01D4B5E6F6D}" type="presOf" srcId="{C2D65DCB-041F-43A5-AC54-87BA1B93CDE5}" destId="{9420C20A-AF7C-4947-A254-9E50AFA2ECC0}" srcOrd="0" destOrd="0" presId="urn:microsoft.com/office/officeart/2005/8/layout/vProcess5"/>
    <dgm:cxn modelId="{65F70A70-16B5-422E-B7CF-93E35ADE0B4B}" type="presOf" srcId="{23229047-30AF-41D5-B73B-F6D6F0ED4734}" destId="{181CBE78-5BA9-466B-BED9-D0C589CE4D3C}" srcOrd="1" destOrd="0" presId="urn:microsoft.com/office/officeart/2005/8/layout/vProcess5"/>
    <dgm:cxn modelId="{BC06B3C6-7030-462A-95D6-5A1B00195309}" srcId="{C2D65DCB-041F-43A5-AC54-87BA1B93CDE5}" destId="{23229047-30AF-41D5-B73B-F6D6F0ED4734}" srcOrd="2" destOrd="0" parTransId="{3DD7695E-DF53-47AD-8DB3-026AF1AB77DC}" sibTransId="{6DC0EA75-0C1E-4801-9DF4-5B73D082A70D}"/>
    <dgm:cxn modelId="{593F2DDD-FA1D-4745-9668-D5A0EC52707E}" type="presOf" srcId="{CA7639D2-9B94-41D7-B215-9A733EB1FA04}" destId="{AA7B4FC6-C173-41CF-A75A-39EE1CAF611E}" srcOrd="0" destOrd="0" presId="urn:microsoft.com/office/officeart/2005/8/layout/vProcess5"/>
    <dgm:cxn modelId="{55676FE4-E764-4CEA-96A7-F274DA36F593}" srcId="{C2D65DCB-041F-43A5-AC54-87BA1B93CDE5}" destId="{CA7639D2-9B94-41D7-B215-9A733EB1FA04}" srcOrd="1" destOrd="0" parTransId="{54DC1283-D261-4940-88A3-E3BEFD3D2FF4}" sibTransId="{0105385D-2E02-4D2A-96FF-88426E9701C2}"/>
    <dgm:cxn modelId="{713476E9-1310-4A5A-AC82-3342AE7654DE}" type="presOf" srcId="{06C80FDA-8B69-4A20-897C-385FF7EB3755}" destId="{0B703612-F555-4EAA-AD72-438CC314CC9B}" srcOrd="0" destOrd="0" presId="urn:microsoft.com/office/officeart/2005/8/layout/vProcess5"/>
    <dgm:cxn modelId="{C2EBDCF6-5111-4087-B66A-79B965D27D9B}" type="presOf" srcId="{0105385D-2E02-4D2A-96FF-88426E9701C2}" destId="{1CD7BC10-4517-4833-B6A7-733915080764}" srcOrd="0" destOrd="0" presId="urn:microsoft.com/office/officeart/2005/8/layout/vProcess5"/>
    <dgm:cxn modelId="{54E642FD-667D-4FB5-9874-241326BA85D4}" type="presOf" srcId="{BA02BA97-3262-4FF3-8F40-DE1EE1301CCB}" destId="{A0AC7E70-17ED-45ED-8BC9-5CD3890FEBA9}" srcOrd="0" destOrd="0" presId="urn:microsoft.com/office/officeart/2005/8/layout/vProcess5"/>
    <dgm:cxn modelId="{365000AB-97FC-4EF8-823B-F188E95C41D4}" type="presParOf" srcId="{9420C20A-AF7C-4947-A254-9E50AFA2ECC0}" destId="{EE3B5DB2-B26D-4FE4-91AB-3E513C2A0946}" srcOrd="0" destOrd="0" presId="urn:microsoft.com/office/officeart/2005/8/layout/vProcess5"/>
    <dgm:cxn modelId="{082FE850-4BA0-41A6-B965-80040CCB7325}" type="presParOf" srcId="{9420C20A-AF7C-4947-A254-9E50AFA2ECC0}" destId="{A0AC7E70-17ED-45ED-8BC9-5CD3890FEBA9}" srcOrd="1" destOrd="0" presId="urn:microsoft.com/office/officeart/2005/8/layout/vProcess5"/>
    <dgm:cxn modelId="{75553AA3-A004-45CD-9973-D12678A16481}" type="presParOf" srcId="{9420C20A-AF7C-4947-A254-9E50AFA2ECC0}" destId="{AA7B4FC6-C173-41CF-A75A-39EE1CAF611E}" srcOrd="2" destOrd="0" presId="urn:microsoft.com/office/officeart/2005/8/layout/vProcess5"/>
    <dgm:cxn modelId="{CC5042F0-48FB-43C8-851C-6DA903149033}" type="presParOf" srcId="{9420C20A-AF7C-4947-A254-9E50AFA2ECC0}" destId="{4186451F-A8A6-461A-87FA-E2F54DE2A23C}" srcOrd="3" destOrd="0" presId="urn:microsoft.com/office/officeart/2005/8/layout/vProcess5"/>
    <dgm:cxn modelId="{569C33C1-AE57-4039-A7DF-D8C15BD23ECB}" type="presParOf" srcId="{9420C20A-AF7C-4947-A254-9E50AFA2ECC0}" destId="{0B703612-F555-4EAA-AD72-438CC314CC9B}" srcOrd="4" destOrd="0" presId="urn:microsoft.com/office/officeart/2005/8/layout/vProcess5"/>
    <dgm:cxn modelId="{6A812171-F1CA-40B0-829C-DF8276132323}" type="presParOf" srcId="{9420C20A-AF7C-4947-A254-9E50AFA2ECC0}" destId="{1CD7BC10-4517-4833-B6A7-733915080764}" srcOrd="5" destOrd="0" presId="urn:microsoft.com/office/officeart/2005/8/layout/vProcess5"/>
    <dgm:cxn modelId="{43B276D8-6033-4AE8-BA32-B9C47E8BDA8F}" type="presParOf" srcId="{9420C20A-AF7C-4947-A254-9E50AFA2ECC0}" destId="{15F4D4D4-E449-4B5C-B357-8331F022E762}" srcOrd="6" destOrd="0" presId="urn:microsoft.com/office/officeart/2005/8/layout/vProcess5"/>
    <dgm:cxn modelId="{B159724E-692D-4B13-84E4-283360A32158}" type="presParOf" srcId="{9420C20A-AF7C-4947-A254-9E50AFA2ECC0}" destId="{A72270FF-D396-4303-A625-A10E6ED5A698}" srcOrd="7" destOrd="0" presId="urn:microsoft.com/office/officeart/2005/8/layout/vProcess5"/>
    <dgm:cxn modelId="{973BD265-AD87-426A-B375-2645D02BA8CA}" type="presParOf" srcId="{9420C20A-AF7C-4947-A254-9E50AFA2ECC0}" destId="{181CBE78-5BA9-466B-BED9-D0C589CE4D3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6EE4B0-1842-47B4-9335-15D1A6FD48A2}" type="doc">
      <dgm:prSet loTypeId="urn:microsoft.com/office/officeart/2018/2/layout/IconVerticalSolidList" loCatId="icon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EDEC0-AE55-4D5E-8BFE-98A2A504ED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/>
              <a:ea typeface="Calibri"/>
              <a:cs typeface="Calibri"/>
            </a:rPr>
            <a:t>Maximized</a:t>
          </a:r>
          <a:r>
            <a:rPr lang="en-US">
              <a:latin typeface="Gill Sans MT" panose="020B0502020104020203"/>
            </a:rPr>
            <a:t> use of "free" complexity</a:t>
          </a:r>
          <a:endParaRPr lang="en-US"/>
        </a:p>
      </dgm:t>
    </dgm:pt>
    <dgm:pt modelId="{252E46BB-C60D-49D0-B149-62EF5B58FFE5}" type="parTrans" cxnId="{0EA14ECB-4DF5-4431-B4DA-BE2827F31E1D}">
      <dgm:prSet/>
      <dgm:spPr/>
      <dgm:t>
        <a:bodyPr/>
        <a:lstStyle/>
        <a:p>
          <a:endParaRPr lang="en-US"/>
        </a:p>
      </dgm:t>
    </dgm:pt>
    <dgm:pt modelId="{B6F4AB4C-99DA-4CA7-B244-15EF60D5EC54}" type="sibTrans" cxnId="{0EA14ECB-4DF5-4431-B4DA-BE2827F31E1D}">
      <dgm:prSet/>
      <dgm:spPr/>
      <dgm:t>
        <a:bodyPr/>
        <a:lstStyle/>
        <a:p>
          <a:endParaRPr lang="en-US"/>
        </a:p>
      </dgm:t>
    </dgm:pt>
    <dgm:pt modelId="{B111E17B-9623-490C-A8CF-AF708DD5D7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 </a:t>
          </a:r>
          <a:r>
            <a:rPr lang="en-US">
              <a:latin typeface="+mn-lt"/>
              <a:ea typeface="Calibri"/>
              <a:cs typeface="Calibri"/>
            </a:rPr>
            <a:t>Designed for minimal support structure and waste</a:t>
          </a:r>
        </a:p>
      </dgm:t>
    </dgm:pt>
    <dgm:pt modelId="{065B80A4-DDFD-4C6F-B82D-361674C892E3}" type="parTrans" cxnId="{29B123BD-3F2D-4440-8678-5A6B184ECA97}">
      <dgm:prSet/>
      <dgm:spPr/>
      <dgm:t>
        <a:bodyPr/>
        <a:lstStyle/>
        <a:p>
          <a:endParaRPr lang="en-US"/>
        </a:p>
      </dgm:t>
    </dgm:pt>
    <dgm:pt modelId="{D0C2DE5C-6C09-4344-B923-C9D0EEF0410F}" type="sibTrans" cxnId="{29B123BD-3F2D-4440-8678-5A6B184ECA97}">
      <dgm:prSet/>
      <dgm:spPr/>
      <dgm:t>
        <a:bodyPr/>
        <a:lstStyle/>
        <a:p>
          <a:endParaRPr lang="en-US"/>
        </a:p>
      </dgm:t>
    </dgm:pt>
    <dgm:pt modelId="{78235ED8-AF0E-4CE9-BB05-DBC32C0290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Optimized component sizing for AM production</a:t>
          </a:r>
          <a:endParaRPr lang="en-US"/>
        </a:p>
      </dgm:t>
    </dgm:pt>
    <dgm:pt modelId="{86591D52-07A6-4EBE-BC2E-E9B010C29CB4}" type="parTrans" cxnId="{ACBEA6D7-CB2D-4285-B2AB-81BA5EFBE862}">
      <dgm:prSet/>
      <dgm:spPr/>
      <dgm:t>
        <a:bodyPr/>
        <a:lstStyle/>
        <a:p>
          <a:endParaRPr lang="en-US"/>
        </a:p>
      </dgm:t>
    </dgm:pt>
    <dgm:pt modelId="{588412F3-496D-4C4B-8EDA-E8D45C1D7F6D}" type="sibTrans" cxnId="{ACBEA6D7-CB2D-4285-B2AB-81BA5EFBE862}">
      <dgm:prSet/>
      <dgm:spPr/>
      <dgm:t>
        <a:bodyPr/>
        <a:lstStyle/>
        <a:p>
          <a:endParaRPr lang="en-US"/>
        </a:p>
      </dgm:t>
    </dgm:pt>
    <dgm:pt modelId="{6AFC5CAC-B589-44A5-90EA-A0036C5F8986}" type="pres">
      <dgm:prSet presAssocID="{146EE4B0-1842-47B4-9335-15D1A6FD48A2}" presName="root" presStyleCnt="0">
        <dgm:presLayoutVars>
          <dgm:dir/>
          <dgm:resizeHandles val="exact"/>
        </dgm:presLayoutVars>
      </dgm:prSet>
      <dgm:spPr/>
    </dgm:pt>
    <dgm:pt modelId="{E8B39F9D-9951-4CC5-AE3A-32E5E13E84F6}" type="pres">
      <dgm:prSet presAssocID="{492EDEC0-AE55-4D5E-8BFE-98A2A504ED8D}" presName="compNode" presStyleCnt="0"/>
      <dgm:spPr/>
    </dgm:pt>
    <dgm:pt modelId="{DAD8AAD6-626A-4122-8A71-BDDBC1978592}" type="pres">
      <dgm:prSet presAssocID="{492EDEC0-AE55-4D5E-8BFE-98A2A504ED8D}" presName="bgRect" presStyleLbl="bgShp" presStyleIdx="0" presStyleCnt="3"/>
      <dgm:spPr/>
    </dgm:pt>
    <dgm:pt modelId="{7230282A-B337-4289-BB38-5DCF70D0B20A}" type="pres">
      <dgm:prSet presAssocID="{492EDEC0-AE55-4D5E-8BFE-98A2A504ED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 with solid fill"/>
        </a:ext>
      </dgm:extLst>
    </dgm:pt>
    <dgm:pt modelId="{D64C7ED6-EDF9-4644-B4D2-6AD099949326}" type="pres">
      <dgm:prSet presAssocID="{492EDEC0-AE55-4D5E-8BFE-98A2A504ED8D}" presName="spaceRect" presStyleCnt="0"/>
      <dgm:spPr/>
    </dgm:pt>
    <dgm:pt modelId="{A561AEDC-7101-4A9F-AAD2-D68B76E401D4}" type="pres">
      <dgm:prSet presAssocID="{492EDEC0-AE55-4D5E-8BFE-98A2A504ED8D}" presName="parTx" presStyleLbl="revTx" presStyleIdx="0" presStyleCnt="3">
        <dgm:presLayoutVars>
          <dgm:chMax val="0"/>
          <dgm:chPref val="0"/>
        </dgm:presLayoutVars>
      </dgm:prSet>
      <dgm:spPr/>
    </dgm:pt>
    <dgm:pt modelId="{396AC46C-D625-4BF9-91CB-C6C2034CA83D}" type="pres">
      <dgm:prSet presAssocID="{B6F4AB4C-99DA-4CA7-B244-15EF60D5EC54}" presName="sibTrans" presStyleCnt="0"/>
      <dgm:spPr/>
    </dgm:pt>
    <dgm:pt modelId="{0CBED770-A64F-4FAC-AA86-7EADA5321136}" type="pres">
      <dgm:prSet presAssocID="{B111E17B-9623-490C-A8CF-AF708DD5D7F1}" presName="compNode" presStyleCnt="0"/>
      <dgm:spPr/>
    </dgm:pt>
    <dgm:pt modelId="{0CFB46B7-84A5-4DF2-9AAF-41D0BE7A450F}" type="pres">
      <dgm:prSet presAssocID="{B111E17B-9623-490C-A8CF-AF708DD5D7F1}" presName="bgRect" presStyleLbl="bgShp" presStyleIdx="1" presStyleCnt="3"/>
      <dgm:spPr/>
    </dgm:pt>
    <dgm:pt modelId="{CCC68B59-D2C2-42AE-B98F-FAA2510FC66B}" type="pres">
      <dgm:prSet presAssocID="{B111E17B-9623-490C-A8CF-AF708DD5D7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with solid fill"/>
        </a:ext>
      </dgm:extLst>
    </dgm:pt>
    <dgm:pt modelId="{BC135D29-2694-4A1F-9F08-63FDC9095E7A}" type="pres">
      <dgm:prSet presAssocID="{B111E17B-9623-490C-A8CF-AF708DD5D7F1}" presName="spaceRect" presStyleCnt="0"/>
      <dgm:spPr/>
    </dgm:pt>
    <dgm:pt modelId="{D3E5DF8D-B7AC-4A2B-8E13-9DE1AAB9E818}" type="pres">
      <dgm:prSet presAssocID="{B111E17B-9623-490C-A8CF-AF708DD5D7F1}" presName="parTx" presStyleLbl="revTx" presStyleIdx="1" presStyleCnt="3">
        <dgm:presLayoutVars>
          <dgm:chMax val="0"/>
          <dgm:chPref val="0"/>
        </dgm:presLayoutVars>
      </dgm:prSet>
      <dgm:spPr/>
    </dgm:pt>
    <dgm:pt modelId="{7D14ACF0-4801-4534-B2A1-2C574FB12F29}" type="pres">
      <dgm:prSet presAssocID="{D0C2DE5C-6C09-4344-B923-C9D0EEF0410F}" presName="sibTrans" presStyleCnt="0"/>
      <dgm:spPr/>
    </dgm:pt>
    <dgm:pt modelId="{2ED37ECF-9433-45C4-8D7D-5573BC96A5A2}" type="pres">
      <dgm:prSet presAssocID="{78235ED8-AF0E-4CE9-BB05-DBC32C0290A3}" presName="compNode" presStyleCnt="0"/>
      <dgm:spPr/>
    </dgm:pt>
    <dgm:pt modelId="{BEE3F506-EEFB-4EC3-B078-80EE9DB51D5B}" type="pres">
      <dgm:prSet presAssocID="{78235ED8-AF0E-4CE9-BB05-DBC32C0290A3}" presName="bgRect" presStyleLbl="bgShp" presStyleIdx="2" presStyleCnt="3"/>
      <dgm:spPr/>
    </dgm:pt>
    <dgm:pt modelId="{C6A0CB1F-0FB8-48AA-ABB6-FE4037B84DD3}" type="pres">
      <dgm:prSet presAssocID="{78235ED8-AF0E-4CE9-BB05-DBC32C0290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1866F19-B7AE-41B6-8AC5-201A62DA7889}" type="pres">
      <dgm:prSet presAssocID="{78235ED8-AF0E-4CE9-BB05-DBC32C0290A3}" presName="spaceRect" presStyleCnt="0"/>
      <dgm:spPr/>
    </dgm:pt>
    <dgm:pt modelId="{AD1CEB73-4E03-4656-89CF-38F429B365FB}" type="pres">
      <dgm:prSet presAssocID="{78235ED8-AF0E-4CE9-BB05-DBC32C0290A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F15A0C-0A8B-47E7-9676-FDDDE96CBF86}" type="presOf" srcId="{492EDEC0-AE55-4D5E-8BFE-98A2A504ED8D}" destId="{A561AEDC-7101-4A9F-AAD2-D68B76E401D4}" srcOrd="0" destOrd="0" presId="urn:microsoft.com/office/officeart/2018/2/layout/IconVerticalSolidList"/>
    <dgm:cxn modelId="{21A53039-4466-44F8-8683-F29958BB51BA}" type="presOf" srcId="{B111E17B-9623-490C-A8CF-AF708DD5D7F1}" destId="{D3E5DF8D-B7AC-4A2B-8E13-9DE1AAB9E818}" srcOrd="0" destOrd="0" presId="urn:microsoft.com/office/officeart/2018/2/layout/IconVerticalSolidList"/>
    <dgm:cxn modelId="{366AE47E-BA33-4926-9E75-FD0276E09421}" type="presOf" srcId="{78235ED8-AF0E-4CE9-BB05-DBC32C0290A3}" destId="{AD1CEB73-4E03-4656-89CF-38F429B365FB}" srcOrd="0" destOrd="0" presId="urn:microsoft.com/office/officeart/2018/2/layout/IconVerticalSolidList"/>
    <dgm:cxn modelId="{29B123BD-3F2D-4440-8678-5A6B184ECA97}" srcId="{146EE4B0-1842-47B4-9335-15D1A6FD48A2}" destId="{B111E17B-9623-490C-A8CF-AF708DD5D7F1}" srcOrd="1" destOrd="0" parTransId="{065B80A4-DDFD-4C6F-B82D-361674C892E3}" sibTransId="{D0C2DE5C-6C09-4344-B923-C9D0EEF0410F}"/>
    <dgm:cxn modelId="{0EA14ECB-4DF5-4431-B4DA-BE2827F31E1D}" srcId="{146EE4B0-1842-47B4-9335-15D1A6FD48A2}" destId="{492EDEC0-AE55-4D5E-8BFE-98A2A504ED8D}" srcOrd="0" destOrd="0" parTransId="{252E46BB-C60D-49D0-B149-62EF5B58FFE5}" sibTransId="{B6F4AB4C-99DA-4CA7-B244-15EF60D5EC54}"/>
    <dgm:cxn modelId="{ACBEA6D7-CB2D-4285-B2AB-81BA5EFBE862}" srcId="{146EE4B0-1842-47B4-9335-15D1A6FD48A2}" destId="{78235ED8-AF0E-4CE9-BB05-DBC32C0290A3}" srcOrd="2" destOrd="0" parTransId="{86591D52-07A6-4EBE-BC2E-E9B010C29CB4}" sibTransId="{588412F3-496D-4C4B-8EDA-E8D45C1D7F6D}"/>
    <dgm:cxn modelId="{B80924E6-D471-464D-A301-A529C1584868}" type="presOf" srcId="{146EE4B0-1842-47B4-9335-15D1A6FD48A2}" destId="{6AFC5CAC-B589-44A5-90EA-A0036C5F8986}" srcOrd="0" destOrd="0" presId="urn:microsoft.com/office/officeart/2018/2/layout/IconVerticalSolidList"/>
    <dgm:cxn modelId="{03D92118-FEE8-409F-BB87-7A1AE38D8862}" type="presParOf" srcId="{6AFC5CAC-B589-44A5-90EA-A0036C5F8986}" destId="{E8B39F9D-9951-4CC5-AE3A-32E5E13E84F6}" srcOrd="0" destOrd="0" presId="urn:microsoft.com/office/officeart/2018/2/layout/IconVerticalSolidList"/>
    <dgm:cxn modelId="{96124B14-8D5F-4869-BFE1-90290F1EBC56}" type="presParOf" srcId="{E8B39F9D-9951-4CC5-AE3A-32E5E13E84F6}" destId="{DAD8AAD6-626A-4122-8A71-BDDBC1978592}" srcOrd="0" destOrd="0" presId="urn:microsoft.com/office/officeart/2018/2/layout/IconVerticalSolidList"/>
    <dgm:cxn modelId="{36106C74-995D-485C-9757-B6833F56520A}" type="presParOf" srcId="{E8B39F9D-9951-4CC5-AE3A-32E5E13E84F6}" destId="{7230282A-B337-4289-BB38-5DCF70D0B20A}" srcOrd="1" destOrd="0" presId="urn:microsoft.com/office/officeart/2018/2/layout/IconVerticalSolidList"/>
    <dgm:cxn modelId="{72FE7BC3-DF43-4ECD-989A-FD5A6B7D6FEA}" type="presParOf" srcId="{E8B39F9D-9951-4CC5-AE3A-32E5E13E84F6}" destId="{D64C7ED6-EDF9-4644-B4D2-6AD099949326}" srcOrd="2" destOrd="0" presId="urn:microsoft.com/office/officeart/2018/2/layout/IconVerticalSolidList"/>
    <dgm:cxn modelId="{32ACEB07-0515-4AA7-B825-BC8C52E8A220}" type="presParOf" srcId="{E8B39F9D-9951-4CC5-AE3A-32E5E13E84F6}" destId="{A561AEDC-7101-4A9F-AAD2-D68B76E401D4}" srcOrd="3" destOrd="0" presId="urn:microsoft.com/office/officeart/2018/2/layout/IconVerticalSolidList"/>
    <dgm:cxn modelId="{6571A828-4BA3-4F50-A115-F6824C5D7279}" type="presParOf" srcId="{6AFC5CAC-B589-44A5-90EA-A0036C5F8986}" destId="{396AC46C-D625-4BF9-91CB-C6C2034CA83D}" srcOrd="1" destOrd="0" presId="urn:microsoft.com/office/officeart/2018/2/layout/IconVerticalSolidList"/>
    <dgm:cxn modelId="{48CA6386-5F67-4A84-860E-F4CF4E9273A2}" type="presParOf" srcId="{6AFC5CAC-B589-44A5-90EA-A0036C5F8986}" destId="{0CBED770-A64F-4FAC-AA86-7EADA5321136}" srcOrd="2" destOrd="0" presId="urn:microsoft.com/office/officeart/2018/2/layout/IconVerticalSolidList"/>
    <dgm:cxn modelId="{3E7F75B2-0EDB-4611-BF1B-904B6DEE1334}" type="presParOf" srcId="{0CBED770-A64F-4FAC-AA86-7EADA5321136}" destId="{0CFB46B7-84A5-4DF2-9AAF-41D0BE7A450F}" srcOrd="0" destOrd="0" presId="urn:microsoft.com/office/officeart/2018/2/layout/IconVerticalSolidList"/>
    <dgm:cxn modelId="{3110323B-0FA6-48BF-AB3C-06488667B124}" type="presParOf" srcId="{0CBED770-A64F-4FAC-AA86-7EADA5321136}" destId="{CCC68B59-D2C2-42AE-B98F-FAA2510FC66B}" srcOrd="1" destOrd="0" presId="urn:microsoft.com/office/officeart/2018/2/layout/IconVerticalSolidList"/>
    <dgm:cxn modelId="{0327D899-57F1-4346-BA1C-B4688EC75242}" type="presParOf" srcId="{0CBED770-A64F-4FAC-AA86-7EADA5321136}" destId="{BC135D29-2694-4A1F-9F08-63FDC9095E7A}" srcOrd="2" destOrd="0" presId="urn:microsoft.com/office/officeart/2018/2/layout/IconVerticalSolidList"/>
    <dgm:cxn modelId="{6A174003-55FA-45E0-8C04-91AF55A0D537}" type="presParOf" srcId="{0CBED770-A64F-4FAC-AA86-7EADA5321136}" destId="{D3E5DF8D-B7AC-4A2B-8E13-9DE1AAB9E818}" srcOrd="3" destOrd="0" presId="urn:microsoft.com/office/officeart/2018/2/layout/IconVerticalSolidList"/>
    <dgm:cxn modelId="{9B491C52-213B-40F4-9863-8DFF6AB69A74}" type="presParOf" srcId="{6AFC5CAC-B589-44A5-90EA-A0036C5F8986}" destId="{7D14ACF0-4801-4534-B2A1-2C574FB12F29}" srcOrd="3" destOrd="0" presId="urn:microsoft.com/office/officeart/2018/2/layout/IconVerticalSolidList"/>
    <dgm:cxn modelId="{46B920A9-054A-4AC5-88CD-4A81C9BBBA86}" type="presParOf" srcId="{6AFC5CAC-B589-44A5-90EA-A0036C5F8986}" destId="{2ED37ECF-9433-45C4-8D7D-5573BC96A5A2}" srcOrd="4" destOrd="0" presId="urn:microsoft.com/office/officeart/2018/2/layout/IconVerticalSolidList"/>
    <dgm:cxn modelId="{39A5FD0C-8E77-4E52-9597-E5608ACFE952}" type="presParOf" srcId="{2ED37ECF-9433-45C4-8D7D-5573BC96A5A2}" destId="{BEE3F506-EEFB-4EC3-B078-80EE9DB51D5B}" srcOrd="0" destOrd="0" presId="urn:microsoft.com/office/officeart/2018/2/layout/IconVerticalSolidList"/>
    <dgm:cxn modelId="{904DC957-DCE5-4328-AB13-E78280D55EE1}" type="presParOf" srcId="{2ED37ECF-9433-45C4-8D7D-5573BC96A5A2}" destId="{C6A0CB1F-0FB8-48AA-ABB6-FE4037B84DD3}" srcOrd="1" destOrd="0" presId="urn:microsoft.com/office/officeart/2018/2/layout/IconVerticalSolidList"/>
    <dgm:cxn modelId="{76F93746-7E5D-4127-901E-BC89B34C312F}" type="presParOf" srcId="{2ED37ECF-9433-45C4-8D7D-5573BC96A5A2}" destId="{91866F19-B7AE-41B6-8AC5-201A62DA7889}" srcOrd="2" destOrd="0" presId="urn:microsoft.com/office/officeart/2018/2/layout/IconVerticalSolidList"/>
    <dgm:cxn modelId="{8B397849-028F-4E9F-982F-A6A939609D7D}" type="presParOf" srcId="{2ED37ECF-9433-45C4-8D7D-5573BC96A5A2}" destId="{AD1CEB73-4E03-4656-89CF-38F429B365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D547DE-D78B-4F77-BF1C-01FD49065D6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D6C1A6-C759-4058-B8F2-5814356AB2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Minimized number of components </a:t>
          </a:r>
        </a:p>
      </dgm:t>
    </dgm:pt>
    <dgm:pt modelId="{F1E763E4-61D3-40DF-AE92-E2367D0C97CE}" type="parTrans" cxnId="{52EB94E4-C0C9-4F5F-B965-64AE14F49D7D}">
      <dgm:prSet/>
      <dgm:spPr/>
      <dgm:t>
        <a:bodyPr/>
        <a:lstStyle/>
        <a:p>
          <a:endParaRPr lang="en-US"/>
        </a:p>
      </dgm:t>
    </dgm:pt>
    <dgm:pt modelId="{E156F71B-332F-4103-B06B-697D453E3E5B}" type="sibTrans" cxnId="{52EB94E4-C0C9-4F5F-B965-64AE14F49D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04716A7-AE7C-41DB-A012-F098571A9E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Designed to align in a single orientation</a:t>
          </a:r>
        </a:p>
      </dgm:t>
    </dgm:pt>
    <dgm:pt modelId="{8F77BE11-28EC-4F2A-98E6-AB226A89FD79}" type="parTrans" cxnId="{32402944-8ACA-46FC-B305-0168E0DA8D6D}">
      <dgm:prSet/>
      <dgm:spPr/>
      <dgm:t>
        <a:bodyPr/>
        <a:lstStyle/>
        <a:p>
          <a:endParaRPr lang="en-US"/>
        </a:p>
      </dgm:t>
    </dgm:pt>
    <dgm:pt modelId="{632564AF-1757-4FE4-8D77-555D5DCCD7E8}" type="sibTrans" cxnId="{32402944-8ACA-46FC-B305-0168E0DA8D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494539-AA1E-463C-9F59-E62F39120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Installed in printer's pre-existing mounting locations</a:t>
          </a:r>
        </a:p>
      </dgm:t>
    </dgm:pt>
    <dgm:pt modelId="{CB531B8C-2DFD-4C4B-97D4-91295C73151A}" type="parTrans" cxnId="{9EBA4215-DF13-4F92-9F47-7933B28CF9AE}">
      <dgm:prSet/>
      <dgm:spPr/>
      <dgm:t>
        <a:bodyPr/>
        <a:lstStyle/>
        <a:p>
          <a:endParaRPr lang="en-US"/>
        </a:p>
      </dgm:t>
    </dgm:pt>
    <dgm:pt modelId="{75CE0280-A434-4F77-8663-FA37999731A3}" type="sibTrans" cxnId="{9EBA4215-DF13-4F92-9F47-7933B28CF9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DCAFF2-9FEA-4CA5-9483-3F999DF89A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specialty tools required</a:t>
          </a:r>
        </a:p>
      </dgm:t>
    </dgm:pt>
    <dgm:pt modelId="{21326212-C82D-4AAA-AE7A-C34C1DFB9B0B}" type="parTrans" cxnId="{D1E195A2-705B-4DD3-AADB-1BE4133C59E5}">
      <dgm:prSet/>
      <dgm:spPr/>
      <dgm:t>
        <a:bodyPr/>
        <a:lstStyle/>
        <a:p>
          <a:endParaRPr lang="en-US"/>
        </a:p>
      </dgm:t>
    </dgm:pt>
    <dgm:pt modelId="{A9651F2E-C88A-4236-9CF9-CC5944D4CC29}" type="sibTrans" cxnId="{D1E195A2-705B-4DD3-AADB-1BE4133C59E5}">
      <dgm:prSet/>
      <dgm:spPr/>
      <dgm:t>
        <a:bodyPr/>
        <a:lstStyle/>
        <a:p>
          <a:endParaRPr lang="en-US"/>
        </a:p>
      </dgm:t>
    </dgm:pt>
    <dgm:pt modelId="{71D2FA63-5B8A-4B3A-88B4-ED67BD25E97B}" type="pres">
      <dgm:prSet presAssocID="{0AD547DE-D78B-4F77-BF1C-01FD49065D66}" presName="root" presStyleCnt="0">
        <dgm:presLayoutVars>
          <dgm:dir/>
          <dgm:resizeHandles val="exact"/>
        </dgm:presLayoutVars>
      </dgm:prSet>
      <dgm:spPr/>
    </dgm:pt>
    <dgm:pt modelId="{87086286-B6AE-4C6E-A5A2-DE614A9DE97E}" type="pres">
      <dgm:prSet presAssocID="{0AD547DE-D78B-4F77-BF1C-01FD49065D66}" presName="container" presStyleCnt="0">
        <dgm:presLayoutVars>
          <dgm:dir/>
          <dgm:resizeHandles val="exact"/>
        </dgm:presLayoutVars>
      </dgm:prSet>
      <dgm:spPr/>
    </dgm:pt>
    <dgm:pt modelId="{EDAA8482-2D4F-45FC-9D8A-D29E81C0D2BE}" type="pres">
      <dgm:prSet presAssocID="{6DD6C1A6-C759-4058-B8F2-5814356AB20E}" presName="compNode" presStyleCnt="0"/>
      <dgm:spPr/>
    </dgm:pt>
    <dgm:pt modelId="{2D45E9EB-19DF-4072-930B-371EADEABF09}" type="pres">
      <dgm:prSet presAssocID="{6DD6C1A6-C759-4058-B8F2-5814356AB20E}" presName="iconBgRect" presStyleLbl="bgShp" presStyleIdx="0" presStyleCnt="4"/>
      <dgm:spPr/>
    </dgm:pt>
    <dgm:pt modelId="{15DFF1D8-2AEA-4065-B57E-5F9C20493968}" type="pres">
      <dgm:prSet presAssocID="{6DD6C1A6-C759-4058-B8F2-5814356AB2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 graph with solid fill"/>
        </a:ext>
      </dgm:extLst>
    </dgm:pt>
    <dgm:pt modelId="{88B8103F-4EB1-4D94-BA2B-D3A641AA6779}" type="pres">
      <dgm:prSet presAssocID="{6DD6C1A6-C759-4058-B8F2-5814356AB20E}" presName="spaceRect" presStyleCnt="0"/>
      <dgm:spPr/>
    </dgm:pt>
    <dgm:pt modelId="{43D445F4-F251-426F-8A00-3FF3FCA74FDB}" type="pres">
      <dgm:prSet presAssocID="{6DD6C1A6-C759-4058-B8F2-5814356AB20E}" presName="textRect" presStyleLbl="revTx" presStyleIdx="0" presStyleCnt="4">
        <dgm:presLayoutVars>
          <dgm:chMax val="1"/>
          <dgm:chPref val="1"/>
        </dgm:presLayoutVars>
      </dgm:prSet>
      <dgm:spPr/>
    </dgm:pt>
    <dgm:pt modelId="{4E0C8394-5C26-4DAE-B12A-716A32A904E2}" type="pres">
      <dgm:prSet presAssocID="{E156F71B-332F-4103-B06B-697D453E3E5B}" presName="sibTrans" presStyleLbl="sibTrans2D1" presStyleIdx="0" presStyleCnt="0"/>
      <dgm:spPr/>
    </dgm:pt>
    <dgm:pt modelId="{7A326D7A-5804-42A5-83D4-46DF5DEA329A}" type="pres">
      <dgm:prSet presAssocID="{704716A7-AE7C-41DB-A012-F098571A9E4E}" presName="compNode" presStyleCnt="0"/>
      <dgm:spPr/>
    </dgm:pt>
    <dgm:pt modelId="{FA1EE51F-969D-4F8A-9817-69A51AE8C32D}" type="pres">
      <dgm:prSet presAssocID="{704716A7-AE7C-41DB-A012-F098571A9E4E}" presName="iconBgRect" presStyleLbl="bgShp" presStyleIdx="1" presStyleCnt="4"/>
      <dgm:spPr/>
    </dgm:pt>
    <dgm:pt modelId="{012BA7FF-2B7A-4F9F-ABA3-F1DC14796359}" type="pres">
      <dgm:prSet presAssocID="{704716A7-AE7C-41DB-A012-F098571A9E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EF71E60-0791-4479-A3B5-2A4BEE4CCFFD}" type="pres">
      <dgm:prSet presAssocID="{704716A7-AE7C-41DB-A012-F098571A9E4E}" presName="spaceRect" presStyleCnt="0"/>
      <dgm:spPr/>
    </dgm:pt>
    <dgm:pt modelId="{15602B6D-799F-45D6-AB38-DA585C9D4531}" type="pres">
      <dgm:prSet presAssocID="{704716A7-AE7C-41DB-A012-F098571A9E4E}" presName="textRect" presStyleLbl="revTx" presStyleIdx="1" presStyleCnt="4">
        <dgm:presLayoutVars>
          <dgm:chMax val="1"/>
          <dgm:chPref val="1"/>
        </dgm:presLayoutVars>
      </dgm:prSet>
      <dgm:spPr/>
    </dgm:pt>
    <dgm:pt modelId="{9CDF2AEB-8FFA-4AE2-8B8B-4380321E3516}" type="pres">
      <dgm:prSet presAssocID="{632564AF-1757-4FE4-8D77-555D5DCCD7E8}" presName="sibTrans" presStyleLbl="sibTrans2D1" presStyleIdx="0" presStyleCnt="0"/>
      <dgm:spPr/>
    </dgm:pt>
    <dgm:pt modelId="{FE0AB153-FC21-4E51-92F0-DFB88EF34D03}" type="pres">
      <dgm:prSet presAssocID="{93494539-AA1E-463C-9F59-E62F39120FF4}" presName="compNode" presStyleCnt="0"/>
      <dgm:spPr/>
    </dgm:pt>
    <dgm:pt modelId="{F9C4CA95-6579-403C-AAA7-DB6D12AE054A}" type="pres">
      <dgm:prSet presAssocID="{93494539-AA1E-463C-9F59-E62F39120FF4}" presName="iconBgRect" presStyleLbl="bgShp" presStyleIdx="2" presStyleCnt="4"/>
      <dgm:spPr/>
    </dgm:pt>
    <dgm:pt modelId="{5900A924-487E-4C9C-B5FD-9351E746F38D}" type="pres">
      <dgm:prSet presAssocID="{93494539-AA1E-463C-9F59-E62F39120F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print with solid fill"/>
        </a:ext>
      </dgm:extLst>
    </dgm:pt>
    <dgm:pt modelId="{D7117C6C-E32C-448C-A7E4-79B2F27E618E}" type="pres">
      <dgm:prSet presAssocID="{93494539-AA1E-463C-9F59-E62F39120FF4}" presName="spaceRect" presStyleCnt="0"/>
      <dgm:spPr/>
    </dgm:pt>
    <dgm:pt modelId="{394E686E-1041-48D5-81B9-E43B006EC807}" type="pres">
      <dgm:prSet presAssocID="{93494539-AA1E-463C-9F59-E62F39120FF4}" presName="textRect" presStyleLbl="revTx" presStyleIdx="2" presStyleCnt="4">
        <dgm:presLayoutVars>
          <dgm:chMax val="1"/>
          <dgm:chPref val="1"/>
        </dgm:presLayoutVars>
      </dgm:prSet>
      <dgm:spPr/>
    </dgm:pt>
    <dgm:pt modelId="{FEB930DF-F77E-44B0-8784-B805F37B8ADC}" type="pres">
      <dgm:prSet presAssocID="{75CE0280-A434-4F77-8663-FA37999731A3}" presName="sibTrans" presStyleLbl="sibTrans2D1" presStyleIdx="0" presStyleCnt="0"/>
      <dgm:spPr/>
    </dgm:pt>
    <dgm:pt modelId="{043E21EB-EEE5-4F3C-9AAA-A6C7D405DE0D}" type="pres">
      <dgm:prSet presAssocID="{36DCAFF2-9FEA-4CA5-9483-3F999DF89A1E}" presName="compNode" presStyleCnt="0"/>
      <dgm:spPr/>
    </dgm:pt>
    <dgm:pt modelId="{533183F4-2428-4852-AFC6-92F44A81BD5D}" type="pres">
      <dgm:prSet presAssocID="{36DCAFF2-9FEA-4CA5-9483-3F999DF89A1E}" presName="iconBgRect" presStyleLbl="bgShp" presStyleIdx="3" presStyleCnt="4"/>
      <dgm:spPr/>
    </dgm:pt>
    <dgm:pt modelId="{7D9311D4-E90F-4446-97A6-A8F2523DDDF5}" type="pres">
      <dgm:prSet presAssocID="{36DCAFF2-9FEA-4CA5-9483-3F999DF89A1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F0A30ED-47D4-4423-A017-F434A9C79468}" type="pres">
      <dgm:prSet presAssocID="{36DCAFF2-9FEA-4CA5-9483-3F999DF89A1E}" presName="spaceRect" presStyleCnt="0"/>
      <dgm:spPr/>
    </dgm:pt>
    <dgm:pt modelId="{23D488BF-1201-4ABF-ACF2-C8A162DD4268}" type="pres">
      <dgm:prSet presAssocID="{36DCAFF2-9FEA-4CA5-9483-3F999DF89A1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AB0A406-E4B1-4A88-9E13-D04FC3B765AE}" type="presOf" srcId="{632564AF-1757-4FE4-8D77-555D5DCCD7E8}" destId="{9CDF2AEB-8FFA-4AE2-8B8B-4380321E3516}" srcOrd="0" destOrd="0" presId="urn:microsoft.com/office/officeart/2018/2/layout/IconCircleList"/>
    <dgm:cxn modelId="{370A2312-BBDB-49C0-8363-C89BA1C04E58}" type="presOf" srcId="{93494539-AA1E-463C-9F59-E62F39120FF4}" destId="{394E686E-1041-48D5-81B9-E43B006EC807}" srcOrd="0" destOrd="0" presId="urn:microsoft.com/office/officeart/2018/2/layout/IconCircleList"/>
    <dgm:cxn modelId="{9EBA4215-DF13-4F92-9F47-7933B28CF9AE}" srcId="{0AD547DE-D78B-4F77-BF1C-01FD49065D66}" destId="{93494539-AA1E-463C-9F59-E62F39120FF4}" srcOrd="2" destOrd="0" parTransId="{CB531B8C-2DFD-4C4B-97D4-91295C73151A}" sibTransId="{75CE0280-A434-4F77-8663-FA37999731A3}"/>
    <dgm:cxn modelId="{D8FB5424-9E64-4E52-9658-0005A8A3D1B9}" type="presOf" srcId="{36DCAFF2-9FEA-4CA5-9483-3F999DF89A1E}" destId="{23D488BF-1201-4ABF-ACF2-C8A162DD4268}" srcOrd="0" destOrd="0" presId="urn:microsoft.com/office/officeart/2018/2/layout/IconCircleList"/>
    <dgm:cxn modelId="{61736B34-E9C3-47C9-8CD8-A46D0C3794B8}" type="presOf" srcId="{0AD547DE-D78B-4F77-BF1C-01FD49065D66}" destId="{71D2FA63-5B8A-4B3A-88B4-ED67BD25E97B}" srcOrd="0" destOrd="0" presId="urn:microsoft.com/office/officeart/2018/2/layout/IconCircleList"/>
    <dgm:cxn modelId="{32402944-8ACA-46FC-B305-0168E0DA8D6D}" srcId="{0AD547DE-D78B-4F77-BF1C-01FD49065D66}" destId="{704716A7-AE7C-41DB-A012-F098571A9E4E}" srcOrd="1" destOrd="0" parTransId="{8F77BE11-28EC-4F2A-98E6-AB226A89FD79}" sibTransId="{632564AF-1757-4FE4-8D77-555D5DCCD7E8}"/>
    <dgm:cxn modelId="{F135A752-5DD3-4D33-A01A-23258845B6B8}" type="presOf" srcId="{704716A7-AE7C-41DB-A012-F098571A9E4E}" destId="{15602B6D-799F-45D6-AB38-DA585C9D4531}" srcOrd="0" destOrd="0" presId="urn:microsoft.com/office/officeart/2018/2/layout/IconCircleList"/>
    <dgm:cxn modelId="{528F687C-F781-49A0-8F96-0F4E8CA175A5}" type="presOf" srcId="{6DD6C1A6-C759-4058-B8F2-5814356AB20E}" destId="{43D445F4-F251-426F-8A00-3FF3FCA74FDB}" srcOrd="0" destOrd="0" presId="urn:microsoft.com/office/officeart/2018/2/layout/IconCircleList"/>
    <dgm:cxn modelId="{99BA0985-7A61-459B-ADB0-6A9964C9AB65}" type="presOf" srcId="{E156F71B-332F-4103-B06B-697D453E3E5B}" destId="{4E0C8394-5C26-4DAE-B12A-716A32A904E2}" srcOrd="0" destOrd="0" presId="urn:microsoft.com/office/officeart/2018/2/layout/IconCircleList"/>
    <dgm:cxn modelId="{D1E195A2-705B-4DD3-AADB-1BE4133C59E5}" srcId="{0AD547DE-D78B-4F77-BF1C-01FD49065D66}" destId="{36DCAFF2-9FEA-4CA5-9483-3F999DF89A1E}" srcOrd="3" destOrd="0" parTransId="{21326212-C82D-4AAA-AE7A-C34C1DFB9B0B}" sibTransId="{A9651F2E-C88A-4236-9CF9-CC5944D4CC29}"/>
    <dgm:cxn modelId="{351D23C0-A224-4E92-AEAF-9A6CAA58E009}" type="presOf" srcId="{75CE0280-A434-4F77-8663-FA37999731A3}" destId="{FEB930DF-F77E-44B0-8784-B805F37B8ADC}" srcOrd="0" destOrd="0" presId="urn:microsoft.com/office/officeart/2018/2/layout/IconCircleList"/>
    <dgm:cxn modelId="{52EB94E4-C0C9-4F5F-B965-64AE14F49D7D}" srcId="{0AD547DE-D78B-4F77-BF1C-01FD49065D66}" destId="{6DD6C1A6-C759-4058-B8F2-5814356AB20E}" srcOrd="0" destOrd="0" parTransId="{F1E763E4-61D3-40DF-AE92-E2367D0C97CE}" sibTransId="{E156F71B-332F-4103-B06B-697D453E3E5B}"/>
    <dgm:cxn modelId="{3713599B-D598-4D1D-9ACB-0ECBF24EE4E7}" type="presParOf" srcId="{71D2FA63-5B8A-4B3A-88B4-ED67BD25E97B}" destId="{87086286-B6AE-4C6E-A5A2-DE614A9DE97E}" srcOrd="0" destOrd="0" presId="urn:microsoft.com/office/officeart/2018/2/layout/IconCircleList"/>
    <dgm:cxn modelId="{DF8FB5C0-D1C3-421D-AF7E-7756F510F4D3}" type="presParOf" srcId="{87086286-B6AE-4C6E-A5A2-DE614A9DE97E}" destId="{EDAA8482-2D4F-45FC-9D8A-D29E81C0D2BE}" srcOrd="0" destOrd="0" presId="urn:microsoft.com/office/officeart/2018/2/layout/IconCircleList"/>
    <dgm:cxn modelId="{C1779B76-5164-4A4F-8F66-C1E3113067FF}" type="presParOf" srcId="{EDAA8482-2D4F-45FC-9D8A-D29E81C0D2BE}" destId="{2D45E9EB-19DF-4072-930B-371EADEABF09}" srcOrd="0" destOrd="0" presId="urn:microsoft.com/office/officeart/2018/2/layout/IconCircleList"/>
    <dgm:cxn modelId="{7980A431-93DB-49BD-9D03-3DD9B1607B4E}" type="presParOf" srcId="{EDAA8482-2D4F-45FC-9D8A-D29E81C0D2BE}" destId="{15DFF1D8-2AEA-4065-B57E-5F9C20493968}" srcOrd="1" destOrd="0" presId="urn:microsoft.com/office/officeart/2018/2/layout/IconCircleList"/>
    <dgm:cxn modelId="{AC4BF5BB-F64F-41A1-BB10-BA4FBD097999}" type="presParOf" srcId="{EDAA8482-2D4F-45FC-9D8A-D29E81C0D2BE}" destId="{88B8103F-4EB1-4D94-BA2B-D3A641AA6779}" srcOrd="2" destOrd="0" presId="urn:microsoft.com/office/officeart/2018/2/layout/IconCircleList"/>
    <dgm:cxn modelId="{CA0C1C08-AF80-471F-8509-D57CBD969B4D}" type="presParOf" srcId="{EDAA8482-2D4F-45FC-9D8A-D29E81C0D2BE}" destId="{43D445F4-F251-426F-8A00-3FF3FCA74FDB}" srcOrd="3" destOrd="0" presId="urn:microsoft.com/office/officeart/2018/2/layout/IconCircleList"/>
    <dgm:cxn modelId="{FA5C96DC-F328-47B0-960B-A0D098563345}" type="presParOf" srcId="{87086286-B6AE-4C6E-A5A2-DE614A9DE97E}" destId="{4E0C8394-5C26-4DAE-B12A-716A32A904E2}" srcOrd="1" destOrd="0" presId="urn:microsoft.com/office/officeart/2018/2/layout/IconCircleList"/>
    <dgm:cxn modelId="{0EA02704-8C60-418A-A4FA-FD6944B1BAD0}" type="presParOf" srcId="{87086286-B6AE-4C6E-A5A2-DE614A9DE97E}" destId="{7A326D7A-5804-42A5-83D4-46DF5DEA329A}" srcOrd="2" destOrd="0" presId="urn:microsoft.com/office/officeart/2018/2/layout/IconCircleList"/>
    <dgm:cxn modelId="{321D8CA9-F9DB-4515-BCF6-13E04793D249}" type="presParOf" srcId="{7A326D7A-5804-42A5-83D4-46DF5DEA329A}" destId="{FA1EE51F-969D-4F8A-9817-69A51AE8C32D}" srcOrd="0" destOrd="0" presId="urn:microsoft.com/office/officeart/2018/2/layout/IconCircleList"/>
    <dgm:cxn modelId="{751B857D-4965-4F9A-9E27-345B78A40C4B}" type="presParOf" srcId="{7A326D7A-5804-42A5-83D4-46DF5DEA329A}" destId="{012BA7FF-2B7A-4F9F-ABA3-F1DC14796359}" srcOrd="1" destOrd="0" presId="urn:microsoft.com/office/officeart/2018/2/layout/IconCircleList"/>
    <dgm:cxn modelId="{5B1DEEF4-BD34-4BC9-B350-AF33D148B6C4}" type="presParOf" srcId="{7A326D7A-5804-42A5-83D4-46DF5DEA329A}" destId="{FEF71E60-0791-4479-A3B5-2A4BEE4CCFFD}" srcOrd="2" destOrd="0" presId="urn:microsoft.com/office/officeart/2018/2/layout/IconCircleList"/>
    <dgm:cxn modelId="{915076BF-20E4-4492-958E-550A749F2036}" type="presParOf" srcId="{7A326D7A-5804-42A5-83D4-46DF5DEA329A}" destId="{15602B6D-799F-45D6-AB38-DA585C9D4531}" srcOrd="3" destOrd="0" presId="urn:microsoft.com/office/officeart/2018/2/layout/IconCircleList"/>
    <dgm:cxn modelId="{1908075A-03F7-4AC8-8FCE-7D747313FA31}" type="presParOf" srcId="{87086286-B6AE-4C6E-A5A2-DE614A9DE97E}" destId="{9CDF2AEB-8FFA-4AE2-8B8B-4380321E3516}" srcOrd="3" destOrd="0" presId="urn:microsoft.com/office/officeart/2018/2/layout/IconCircleList"/>
    <dgm:cxn modelId="{C5A3232C-EFB0-42D6-99D2-62D04A9CF656}" type="presParOf" srcId="{87086286-B6AE-4C6E-A5A2-DE614A9DE97E}" destId="{FE0AB153-FC21-4E51-92F0-DFB88EF34D03}" srcOrd="4" destOrd="0" presId="urn:microsoft.com/office/officeart/2018/2/layout/IconCircleList"/>
    <dgm:cxn modelId="{CCCB0442-9BF1-43B9-A201-B7EFE84A6F31}" type="presParOf" srcId="{FE0AB153-FC21-4E51-92F0-DFB88EF34D03}" destId="{F9C4CA95-6579-403C-AAA7-DB6D12AE054A}" srcOrd="0" destOrd="0" presId="urn:microsoft.com/office/officeart/2018/2/layout/IconCircleList"/>
    <dgm:cxn modelId="{2B30A5CC-D039-4178-89CA-1A50D1C68FE4}" type="presParOf" srcId="{FE0AB153-FC21-4E51-92F0-DFB88EF34D03}" destId="{5900A924-487E-4C9C-B5FD-9351E746F38D}" srcOrd="1" destOrd="0" presId="urn:microsoft.com/office/officeart/2018/2/layout/IconCircleList"/>
    <dgm:cxn modelId="{FD4A8916-71AD-4538-A4F7-C239E7C16566}" type="presParOf" srcId="{FE0AB153-FC21-4E51-92F0-DFB88EF34D03}" destId="{D7117C6C-E32C-448C-A7E4-79B2F27E618E}" srcOrd="2" destOrd="0" presId="urn:microsoft.com/office/officeart/2018/2/layout/IconCircleList"/>
    <dgm:cxn modelId="{B4B28F37-BBE0-42F5-B3BA-F353E3AEDE2B}" type="presParOf" srcId="{FE0AB153-FC21-4E51-92F0-DFB88EF34D03}" destId="{394E686E-1041-48D5-81B9-E43B006EC807}" srcOrd="3" destOrd="0" presId="urn:microsoft.com/office/officeart/2018/2/layout/IconCircleList"/>
    <dgm:cxn modelId="{AFF045B8-C1F0-4E6F-A99A-4AE6F30F4CFD}" type="presParOf" srcId="{87086286-B6AE-4C6E-A5A2-DE614A9DE97E}" destId="{FEB930DF-F77E-44B0-8784-B805F37B8ADC}" srcOrd="5" destOrd="0" presId="urn:microsoft.com/office/officeart/2018/2/layout/IconCircleList"/>
    <dgm:cxn modelId="{660BFEAA-23E4-4B91-B5DC-92B3F325DBA7}" type="presParOf" srcId="{87086286-B6AE-4C6E-A5A2-DE614A9DE97E}" destId="{043E21EB-EEE5-4F3C-9AAA-A6C7D405DE0D}" srcOrd="6" destOrd="0" presId="urn:microsoft.com/office/officeart/2018/2/layout/IconCircleList"/>
    <dgm:cxn modelId="{6BF87145-AA07-4465-988F-E8D337428B35}" type="presParOf" srcId="{043E21EB-EEE5-4F3C-9AAA-A6C7D405DE0D}" destId="{533183F4-2428-4852-AFC6-92F44A81BD5D}" srcOrd="0" destOrd="0" presId="urn:microsoft.com/office/officeart/2018/2/layout/IconCircleList"/>
    <dgm:cxn modelId="{1039CA00-D775-4EBD-A0B7-1D93F3B6696F}" type="presParOf" srcId="{043E21EB-EEE5-4F3C-9AAA-A6C7D405DE0D}" destId="{7D9311D4-E90F-4446-97A6-A8F2523DDDF5}" srcOrd="1" destOrd="0" presId="urn:microsoft.com/office/officeart/2018/2/layout/IconCircleList"/>
    <dgm:cxn modelId="{AE504635-2554-47D3-942B-C41183C6D47A}" type="presParOf" srcId="{043E21EB-EEE5-4F3C-9AAA-A6C7D405DE0D}" destId="{2F0A30ED-47D4-4423-A017-F434A9C79468}" srcOrd="2" destOrd="0" presId="urn:microsoft.com/office/officeart/2018/2/layout/IconCircleList"/>
    <dgm:cxn modelId="{F2977DCC-4595-4648-9409-451B77766693}" type="presParOf" srcId="{043E21EB-EEE5-4F3C-9AAA-A6C7D405DE0D}" destId="{23D488BF-1201-4ABF-ACF2-C8A162DD426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6EE4B0-1842-47B4-9335-15D1A6FD48A2}" type="doc">
      <dgm:prSet loTypeId="urn:microsoft.com/office/officeart/2018/2/layout/IconVerticalSolidList" loCatId="icon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EDEC0-AE55-4D5E-8BFE-98A2A504ED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/>
              <a:ea typeface="Calibri"/>
              <a:cs typeface="Calibri"/>
            </a:rPr>
            <a:t>Low Voltage</a:t>
          </a:r>
          <a:endParaRPr lang="en-US"/>
        </a:p>
      </dgm:t>
    </dgm:pt>
    <dgm:pt modelId="{252E46BB-C60D-49D0-B149-62EF5B58FFE5}" type="parTrans" cxnId="{0EA14ECB-4DF5-4431-B4DA-BE2827F31E1D}">
      <dgm:prSet/>
      <dgm:spPr/>
      <dgm:t>
        <a:bodyPr/>
        <a:lstStyle/>
        <a:p>
          <a:endParaRPr lang="en-US"/>
        </a:p>
      </dgm:t>
    </dgm:pt>
    <dgm:pt modelId="{B6F4AB4C-99DA-4CA7-B244-15EF60D5EC54}" type="sibTrans" cxnId="{0EA14ECB-4DF5-4431-B4DA-BE2827F31E1D}">
      <dgm:prSet/>
      <dgm:spPr/>
      <dgm:t>
        <a:bodyPr/>
        <a:lstStyle/>
        <a:p>
          <a:endParaRPr lang="en-US"/>
        </a:p>
      </dgm:t>
    </dgm:pt>
    <dgm:pt modelId="{B111E17B-9623-490C-A8CF-AF708DD5D7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Reduced number of failure modes</a:t>
          </a:r>
          <a:endParaRPr lang="en-US">
            <a:latin typeface="+mn-lt"/>
            <a:ea typeface="Calibri"/>
            <a:cs typeface="Calibri"/>
          </a:endParaRPr>
        </a:p>
      </dgm:t>
    </dgm:pt>
    <dgm:pt modelId="{065B80A4-DDFD-4C6F-B82D-361674C892E3}" type="parTrans" cxnId="{29B123BD-3F2D-4440-8678-5A6B184ECA97}">
      <dgm:prSet/>
      <dgm:spPr/>
      <dgm:t>
        <a:bodyPr/>
        <a:lstStyle/>
        <a:p>
          <a:endParaRPr lang="en-US"/>
        </a:p>
      </dgm:t>
    </dgm:pt>
    <dgm:pt modelId="{D0C2DE5C-6C09-4344-B923-C9D0EEF0410F}" type="sibTrans" cxnId="{29B123BD-3F2D-4440-8678-5A6B184ECA97}">
      <dgm:prSet/>
      <dgm:spPr/>
      <dgm:t>
        <a:bodyPr/>
        <a:lstStyle/>
        <a:p>
          <a:endParaRPr lang="en-US"/>
        </a:p>
      </dgm:t>
    </dgm:pt>
    <dgm:pt modelId="{78235ED8-AF0E-4CE9-BB05-DBC32C0290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Easy accessibility for maintenance and repairs</a:t>
          </a:r>
          <a:endParaRPr lang="en-US"/>
        </a:p>
      </dgm:t>
    </dgm:pt>
    <dgm:pt modelId="{86591D52-07A6-4EBE-BC2E-E9B010C29CB4}" type="parTrans" cxnId="{ACBEA6D7-CB2D-4285-B2AB-81BA5EFBE862}">
      <dgm:prSet/>
      <dgm:spPr/>
      <dgm:t>
        <a:bodyPr/>
        <a:lstStyle/>
        <a:p>
          <a:endParaRPr lang="en-US"/>
        </a:p>
      </dgm:t>
    </dgm:pt>
    <dgm:pt modelId="{588412F3-496D-4C4B-8EDA-E8D45C1D7F6D}" type="sibTrans" cxnId="{ACBEA6D7-CB2D-4285-B2AB-81BA5EFBE862}">
      <dgm:prSet/>
      <dgm:spPr/>
      <dgm:t>
        <a:bodyPr/>
        <a:lstStyle/>
        <a:p>
          <a:endParaRPr lang="en-US"/>
        </a:p>
      </dgm:t>
    </dgm:pt>
    <dgm:pt modelId="{0DF417EB-99EE-4C30-8E49-E9CC93F1D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 design for visual inspection</a:t>
          </a:r>
        </a:p>
      </dgm:t>
    </dgm:pt>
    <dgm:pt modelId="{8987972F-0713-4A67-9D85-B32E1C18ECC0}" type="parTrans" cxnId="{F5819FB5-877A-44D7-9FBD-21562F11B1B8}">
      <dgm:prSet/>
      <dgm:spPr/>
      <dgm:t>
        <a:bodyPr/>
        <a:lstStyle/>
        <a:p>
          <a:endParaRPr lang="en-US"/>
        </a:p>
      </dgm:t>
    </dgm:pt>
    <dgm:pt modelId="{02DB7752-416A-4B72-9C3E-C075960AC829}" type="sibTrans" cxnId="{F5819FB5-877A-44D7-9FBD-21562F11B1B8}">
      <dgm:prSet/>
      <dgm:spPr/>
      <dgm:t>
        <a:bodyPr/>
        <a:lstStyle/>
        <a:p>
          <a:endParaRPr lang="en-US"/>
        </a:p>
      </dgm:t>
    </dgm:pt>
    <dgm:pt modelId="{6AFC5CAC-B589-44A5-90EA-A0036C5F8986}" type="pres">
      <dgm:prSet presAssocID="{146EE4B0-1842-47B4-9335-15D1A6FD48A2}" presName="root" presStyleCnt="0">
        <dgm:presLayoutVars>
          <dgm:dir/>
          <dgm:resizeHandles val="exact"/>
        </dgm:presLayoutVars>
      </dgm:prSet>
      <dgm:spPr/>
    </dgm:pt>
    <dgm:pt modelId="{E8B39F9D-9951-4CC5-AE3A-32E5E13E84F6}" type="pres">
      <dgm:prSet presAssocID="{492EDEC0-AE55-4D5E-8BFE-98A2A504ED8D}" presName="compNode" presStyleCnt="0"/>
      <dgm:spPr/>
    </dgm:pt>
    <dgm:pt modelId="{DAD8AAD6-626A-4122-8A71-BDDBC1978592}" type="pres">
      <dgm:prSet presAssocID="{492EDEC0-AE55-4D5E-8BFE-98A2A504ED8D}" presName="bgRect" presStyleLbl="bgShp" presStyleIdx="0" presStyleCnt="4"/>
      <dgm:spPr/>
    </dgm:pt>
    <dgm:pt modelId="{7230282A-B337-4289-BB38-5DCF70D0B20A}" type="pres">
      <dgm:prSet presAssocID="{492EDEC0-AE55-4D5E-8BFE-98A2A504ED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 with solid fill"/>
        </a:ext>
      </dgm:extLst>
    </dgm:pt>
    <dgm:pt modelId="{D64C7ED6-EDF9-4644-B4D2-6AD099949326}" type="pres">
      <dgm:prSet presAssocID="{492EDEC0-AE55-4D5E-8BFE-98A2A504ED8D}" presName="spaceRect" presStyleCnt="0"/>
      <dgm:spPr/>
    </dgm:pt>
    <dgm:pt modelId="{A561AEDC-7101-4A9F-AAD2-D68B76E401D4}" type="pres">
      <dgm:prSet presAssocID="{492EDEC0-AE55-4D5E-8BFE-98A2A504ED8D}" presName="parTx" presStyleLbl="revTx" presStyleIdx="0" presStyleCnt="4">
        <dgm:presLayoutVars>
          <dgm:chMax val="0"/>
          <dgm:chPref val="0"/>
        </dgm:presLayoutVars>
      </dgm:prSet>
      <dgm:spPr/>
    </dgm:pt>
    <dgm:pt modelId="{396AC46C-D625-4BF9-91CB-C6C2034CA83D}" type="pres">
      <dgm:prSet presAssocID="{B6F4AB4C-99DA-4CA7-B244-15EF60D5EC54}" presName="sibTrans" presStyleCnt="0"/>
      <dgm:spPr/>
    </dgm:pt>
    <dgm:pt modelId="{0CBED770-A64F-4FAC-AA86-7EADA5321136}" type="pres">
      <dgm:prSet presAssocID="{B111E17B-9623-490C-A8CF-AF708DD5D7F1}" presName="compNode" presStyleCnt="0"/>
      <dgm:spPr/>
    </dgm:pt>
    <dgm:pt modelId="{0CFB46B7-84A5-4DF2-9AAF-41D0BE7A450F}" type="pres">
      <dgm:prSet presAssocID="{B111E17B-9623-490C-A8CF-AF708DD5D7F1}" presName="bgRect" presStyleLbl="bgShp" presStyleIdx="1" presStyleCnt="4"/>
      <dgm:spPr/>
    </dgm:pt>
    <dgm:pt modelId="{CCC68B59-D2C2-42AE-B98F-FAA2510FC66B}" type="pres">
      <dgm:prSet presAssocID="{B111E17B-9623-490C-A8CF-AF708DD5D7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with solid fill"/>
        </a:ext>
      </dgm:extLst>
    </dgm:pt>
    <dgm:pt modelId="{BC135D29-2694-4A1F-9F08-63FDC9095E7A}" type="pres">
      <dgm:prSet presAssocID="{B111E17B-9623-490C-A8CF-AF708DD5D7F1}" presName="spaceRect" presStyleCnt="0"/>
      <dgm:spPr/>
    </dgm:pt>
    <dgm:pt modelId="{D3E5DF8D-B7AC-4A2B-8E13-9DE1AAB9E818}" type="pres">
      <dgm:prSet presAssocID="{B111E17B-9623-490C-A8CF-AF708DD5D7F1}" presName="parTx" presStyleLbl="revTx" presStyleIdx="1" presStyleCnt="4">
        <dgm:presLayoutVars>
          <dgm:chMax val="0"/>
          <dgm:chPref val="0"/>
        </dgm:presLayoutVars>
      </dgm:prSet>
      <dgm:spPr/>
    </dgm:pt>
    <dgm:pt modelId="{7D14ACF0-4801-4534-B2A1-2C574FB12F29}" type="pres">
      <dgm:prSet presAssocID="{D0C2DE5C-6C09-4344-B923-C9D0EEF0410F}" presName="sibTrans" presStyleCnt="0"/>
      <dgm:spPr/>
    </dgm:pt>
    <dgm:pt modelId="{2ED37ECF-9433-45C4-8D7D-5573BC96A5A2}" type="pres">
      <dgm:prSet presAssocID="{78235ED8-AF0E-4CE9-BB05-DBC32C0290A3}" presName="compNode" presStyleCnt="0"/>
      <dgm:spPr/>
    </dgm:pt>
    <dgm:pt modelId="{BEE3F506-EEFB-4EC3-B078-80EE9DB51D5B}" type="pres">
      <dgm:prSet presAssocID="{78235ED8-AF0E-4CE9-BB05-DBC32C0290A3}" presName="bgRect" presStyleLbl="bgShp" presStyleIdx="2" presStyleCnt="4"/>
      <dgm:spPr/>
    </dgm:pt>
    <dgm:pt modelId="{C6A0CB1F-0FB8-48AA-ABB6-FE4037B84DD3}" type="pres">
      <dgm:prSet presAssocID="{78235ED8-AF0E-4CE9-BB05-DBC32C0290A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1866F19-B7AE-41B6-8AC5-201A62DA7889}" type="pres">
      <dgm:prSet presAssocID="{78235ED8-AF0E-4CE9-BB05-DBC32C0290A3}" presName="spaceRect" presStyleCnt="0"/>
      <dgm:spPr/>
    </dgm:pt>
    <dgm:pt modelId="{AD1CEB73-4E03-4656-89CF-38F429B365FB}" type="pres">
      <dgm:prSet presAssocID="{78235ED8-AF0E-4CE9-BB05-DBC32C0290A3}" presName="parTx" presStyleLbl="revTx" presStyleIdx="2" presStyleCnt="4">
        <dgm:presLayoutVars>
          <dgm:chMax val="0"/>
          <dgm:chPref val="0"/>
        </dgm:presLayoutVars>
      </dgm:prSet>
      <dgm:spPr/>
    </dgm:pt>
    <dgm:pt modelId="{9CBBEE0A-B353-4167-977E-2B2632A57C85}" type="pres">
      <dgm:prSet presAssocID="{588412F3-496D-4C4B-8EDA-E8D45C1D7F6D}" presName="sibTrans" presStyleCnt="0"/>
      <dgm:spPr/>
    </dgm:pt>
    <dgm:pt modelId="{F1C5133A-2057-4785-AB39-DC6E7B525A0A}" type="pres">
      <dgm:prSet presAssocID="{0DF417EB-99EE-4C30-8E49-E9CC93F1D879}" presName="compNode" presStyleCnt="0"/>
      <dgm:spPr/>
    </dgm:pt>
    <dgm:pt modelId="{264A0091-CCA9-4BE2-8F4B-ABB381BD5695}" type="pres">
      <dgm:prSet presAssocID="{0DF417EB-99EE-4C30-8E49-E9CC93F1D879}" presName="bgRect" presStyleLbl="bgShp" presStyleIdx="3" presStyleCnt="4"/>
      <dgm:spPr/>
    </dgm:pt>
    <dgm:pt modelId="{6E178B38-EC6C-4BFA-8230-7428F1F0606E}" type="pres">
      <dgm:prSet presAssocID="{0DF417EB-99EE-4C30-8E49-E9CC93F1D8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817E8CE7-B93E-481A-B8A6-5CBA58D7256C}" type="pres">
      <dgm:prSet presAssocID="{0DF417EB-99EE-4C30-8E49-E9CC93F1D879}" presName="spaceRect" presStyleCnt="0"/>
      <dgm:spPr/>
    </dgm:pt>
    <dgm:pt modelId="{328774A1-62D9-4F2C-A479-0EC4F0BCBD94}" type="pres">
      <dgm:prSet presAssocID="{0DF417EB-99EE-4C30-8E49-E9CC93F1D8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9DE100-55DB-44FA-8C96-8600EF05B64B}" type="presOf" srcId="{0DF417EB-99EE-4C30-8E49-E9CC93F1D879}" destId="{328774A1-62D9-4F2C-A479-0EC4F0BCBD94}" srcOrd="0" destOrd="0" presId="urn:microsoft.com/office/officeart/2018/2/layout/IconVerticalSolidList"/>
    <dgm:cxn modelId="{E8F15A0C-0A8B-47E7-9676-FDDDE96CBF86}" type="presOf" srcId="{492EDEC0-AE55-4D5E-8BFE-98A2A504ED8D}" destId="{A561AEDC-7101-4A9F-AAD2-D68B76E401D4}" srcOrd="0" destOrd="0" presId="urn:microsoft.com/office/officeart/2018/2/layout/IconVerticalSolidList"/>
    <dgm:cxn modelId="{21A53039-4466-44F8-8683-F29958BB51BA}" type="presOf" srcId="{B111E17B-9623-490C-A8CF-AF708DD5D7F1}" destId="{D3E5DF8D-B7AC-4A2B-8E13-9DE1AAB9E818}" srcOrd="0" destOrd="0" presId="urn:microsoft.com/office/officeart/2018/2/layout/IconVerticalSolidList"/>
    <dgm:cxn modelId="{366AE47E-BA33-4926-9E75-FD0276E09421}" type="presOf" srcId="{78235ED8-AF0E-4CE9-BB05-DBC32C0290A3}" destId="{AD1CEB73-4E03-4656-89CF-38F429B365FB}" srcOrd="0" destOrd="0" presId="urn:microsoft.com/office/officeart/2018/2/layout/IconVerticalSolidList"/>
    <dgm:cxn modelId="{F5819FB5-877A-44D7-9FBD-21562F11B1B8}" srcId="{146EE4B0-1842-47B4-9335-15D1A6FD48A2}" destId="{0DF417EB-99EE-4C30-8E49-E9CC93F1D879}" srcOrd="3" destOrd="0" parTransId="{8987972F-0713-4A67-9D85-B32E1C18ECC0}" sibTransId="{02DB7752-416A-4B72-9C3E-C075960AC829}"/>
    <dgm:cxn modelId="{29B123BD-3F2D-4440-8678-5A6B184ECA97}" srcId="{146EE4B0-1842-47B4-9335-15D1A6FD48A2}" destId="{B111E17B-9623-490C-A8CF-AF708DD5D7F1}" srcOrd="1" destOrd="0" parTransId="{065B80A4-DDFD-4C6F-B82D-361674C892E3}" sibTransId="{D0C2DE5C-6C09-4344-B923-C9D0EEF0410F}"/>
    <dgm:cxn modelId="{0EA14ECB-4DF5-4431-B4DA-BE2827F31E1D}" srcId="{146EE4B0-1842-47B4-9335-15D1A6FD48A2}" destId="{492EDEC0-AE55-4D5E-8BFE-98A2A504ED8D}" srcOrd="0" destOrd="0" parTransId="{252E46BB-C60D-49D0-B149-62EF5B58FFE5}" sibTransId="{B6F4AB4C-99DA-4CA7-B244-15EF60D5EC54}"/>
    <dgm:cxn modelId="{ACBEA6D7-CB2D-4285-B2AB-81BA5EFBE862}" srcId="{146EE4B0-1842-47B4-9335-15D1A6FD48A2}" destId="{78235ED8-AF0E-4CE9-BB05-DBC32C0290A3}" srcOrd="2" destOrd="0" parTransId="{86591D52-07A6-4EBE-BC2E-E9B010C29CB4}" sibTransId="{588412F3-496D-4C4B-8EDA-E8D45C1D7F6D}"/>
    <dgm:cxn modelId="{B80924E6-D471-464D-A301-A529C1584868}" type="presOf" srcId="{146EE4B0-1842-47B4-9335-15D1A6FD48A2}" destId="{6AFC5CAC-B589-44A5-90EA-A0036C5F8986}" srcOrd="0" destOrd="0" presId="urn:microsoft.com/office/officeart/2018/2/layout/IconVerticalSolidList"/>
    <dgm:cxn modelId="{03D92118-FEE8-409F-BB87-7A1AE38D8862}" type="presParOf" srcId="{6AFC5CAC-B589-44A5-90EA-A0036C5F8986}" destId="{E8B39F9D-9951-4CC5-AE3A-32E5E13E84F6}" srcOrd="0" destOrd="0" presId="urn:microsoft.com/office/officeart/2018/2/layout/IconVerticalSolidList"/>
    <dgm:cxn modelId="{96124B14-8D5F-4869-BFE1-90290F1EBC56}" type="presParOf" srcId="{E8B39F9D-9951-4CC5-AE3A-32E5E13E84F6}" destId="{DAD8AAD6-626A-4122-8A71-BDDBC1978592}" srcOrd="0" destOrd="0" presId="urn:microsoft.com/office/officeart/2018/2/layout/IconVerticalSolidList"/>
    <dgm:cxn modelId="{36106C74-995D-485C-9757-B6833F56520A}" type="presParOf" srcId="{E8B39F9D-9951-4CC5-AE3A-32E5E13E84F6}" destId="{7230282A-B337-4289-BB38-5DCF70D0B20A}" srcOrd="1" destOrd="0" presId="urn:microsoft.com/office/officeart/2018/2/layout/IconVerticalSolidList"/>
    <dgm:cxn modelId="{72FE7BC3-DF43-4ECD-989A-FD5A6B7D6FEA}" type="presParOf" srcId="{E8B39F9D-9951-4CC5-AE3A-32E5E13E84F6}" destId="{D64C7ED6-EDF9-4644-B4D2-6AD099949326}" srcOrd="2" destOrd="0" presId="urn:microsoft.com/office/officeart/2018/2/layout/IconVerticalSolidList"/>
    <dgm:cxn modelId="{32ACEB07-0515-4AA7-B825-BC8C52E8A220}" type="presParOf" srcId="{E8B39F9D-9951-4CC5-AE3A-32E5E13E84F6}" destId="{A561AEDC-7101-4A9F-AAD2-D68B76E401D4}" srcOrd="3" destOrd="0" presId="urn:microsoft.com/office/officeart/2018/2/layout/IconVerticalSolidList"/>
    <dgm:cxn modelId="{6571A828-4BA3-4F50-A115-F6824C5D7279}" type="presParOf" srcId="{6AFC5CAC-B589-44A5-90EA-A0036C5F8986}" destId="{396AC46C-D625-4BF9-91CB-C6C2034CA83D}" srcOrd="1" destOrd="0" presId="urn:microsoft.com/office/officeart/2018/2/layout/IconVerticalSolidList"/>
    <dgm:cxn modelId="{48CA6386-5F67-4A84-860E-F4CF4E9273A2}" type="presParOf" srcId="{6AFC5CAC-B589-44A5-90EA-A0036C5F8986}" destId="{0CBED770-A64F-4FAC-AA86-7EADA5321136}" srcOrd="2" destOrd="0" presId="urn:microsoft.com/office/officeart/2018/2/layout/IconVerticalSolidList"/>
    <dgm:cxn modelId="{3E7F75B2-0EDB-4611-BF1B-904B6DEE1334}" type="presParOf" srcId="{0CBED770-A64F-4FAC-AA86-7EADA5321136}" destId="{0CFB46B7-84A5-4DF2-9AAF-41D0BE7A450F}" srcOrd="0" destOrd="0" presId="urn:microsoft.com/office/officeart/2018/2/layout/IconVerticalSolidList"/>
    <dgm:cxn modelId="{3110323B-0FA6-48BF-AB3C-06488667B124}" type="presParOf" srcId="{0CBED770-A64F-4FAC-AA86-7EADA5321136}" destId="{CCC68B59-D2C2-42AE-B98F-FAA2510FC66B}" srcOrd="1" destOrd="0" presId="urn:microsoft.com/office/officeart/2018/2/layout/IconVerticalSolidList"/>
    <dgm:cxn modelId="{0327D899-57F1-4346-BA1C-B4688EC75242}" type="presParOf" srcId="{0CBED770-A64F-4FAC-AA86-7EADA5321136}" destId="{BC135D29-2694-4A1F-9F08-63FDC9095E7A}" srcOrd="2" destOrd="0" presId="urn:microsoft.com/office/officeart/2018/2/layout/IconVerticalSolidList"/>
    <dgm:cxn modelId="{6A174003-55FA-45E0-8C04-91AF55A0D537}" type="presParOf" srcId="{0CBED770-A64F-4FAC-AA86-7EADA5321136}" destId="{D3E5DF8D-B7AC-4A2B-8E13-9DE1AAB9E818}" srcOrd="3" destOrd="0" presId="urn:microsoft.com/office/officeart/2018/2/layout/IconVerticalSolidList"/>
    <dgm:cxn modelId="{9B491C52-213B-40F4-9863-8DFF6AB69A74}" type="presParOf" srcId="{6AFC5CAC-B589-44A5-90EA-A0036C5F8986}" destId="{7D14ACF0-4801-4534-B2A1-2C574FB12F29}" srcOrd="3" destOrd="0" presId="urn:microsoft.com/office/officeart/2018/2/layout/IconVerticalSolidList"/>
    <dgm:cxn modelId="{46B920A9-054A-4AC5-88CD-4A81C9BBBA86}" type="presParOf" srcId="{6AFC5CAC-B589-44A5-90EA-A0036C5F8986}" destId="{2ED37ECF-9433-45C4-8D7D-5573BC96A5A2}" srcOrd="4" destOrd="0" presId="urn:microsoft.com/office/officeart/2018/2/layout/IconVerticalSolidList"/>
    <dgm:cxn modelId="{39A5FD0C-8E77-4E52-9597-E5608ACFE952}" type="presParOf" srcId="{2ED37ECF-9433-45C4-8D7D-5573BC96A5A2}" destId="{BEE3F506-EEFB-4EC3-B078-80EE9DB51D5B}" srcOrd="0" destOrd="0" presId="urn:microsoft.com/office/officeart/2018/2/layout/IconVerticalSolidList"/>
    <dgm:cxn modelId="{904DC957-DCE5-4328-AB13-E78280D55EE1}" type="presParOf" srcId="{2ED37ECF-9433-45C4-8D7D-5573BC96A5A2}" destId="{C6A0CB1F-0FB8-48AA-ABB6-FE4037B84DD3}" srcOrd="1" destOrd="0" presId="urn:microsoft.com/office/officeart/2018/2/layout/IconVerticalSolidList"/>
    <dgm:cxn modelId="{76F93746-7E5D-4127-901E-BC89B34C312F}" type="presParOf" srcId="{2ED37ECF-9433-45C4-8D7D-5573BC96A5A2}" destId="{91866F19-B7AE-41B6-8AC5-201A62DA7889}" srcOrd="2" destOrd="0" presId="urn:microsoft.com/office/officeart/2018/2/layout/IconVerticalSolidList"/>
    <dgm:cxn modelId="{8B397849-028F-4E9F-982F-A6A939609D7D}" type="presParOf" srcId="{2ED37ECF-9433-45C4-8D7D-5573BC96A5A2}" destId="{AD1CEB73-4E03-4656-89CF-38F429B365FB}" srcOrd="3" destOrd="0" presId="urn:microsoft.com/office/officeart/2018/2/layout/IconVerticalSolidList"/>
    <dgm:cxn modelId="{610598F9-74D8-4720-AD88-8DD47D92BE4E}" type="presParOf" srcId="{6AFC5CAC-B589-44A5-90EA-A0036C5F8986}" destId="{9CBBEE0A-B353-4167-977E-2B2632A57C85}" srcOrd="5" destOrd="0" presId="urn:microsoft.com/office/officeart/2018/2/layout/IconVerticalSolidList"/>
    <dgm:cxn modelId="{6BD24A58-D6A4-4BB0-84A6-819CA14F5FC3}" type="presParOf" srcId="{6AFC5CAC-B589-44A5-90EA-A0036C5F8986}" destId="{F1C5133A-2057-4785-AB39-DC6E7B525A0A}" srcOrd="6" destOrd="0" presId="urn:microsoft.com/office/officeart/2018/2/layout/IconVerticalSolidList"/>
    <dgm:cxn modelId="{FBD01693-9945-4DF0-81F7-8BB25A55BCEF}" type="presParOf" srcId="{F1C5133A-2057-4785-AB39-DC6E7B525A0A}" destId="{264A0091-CCA9-4BE2-8F4B-ABB381BD5695}" srcOrd="0" destOrd="0" presId="urn:microsoft.com/office/officeart/2018/2/layout/IconVerticalSolidList"/>
    <dgm:cxn modelId="{AD5DCEE4-AF10-4CE1-BBA1-48CCEA3114FA}" type="presParOf" srcId="{F1C5133A-2057-4785-AB39-DC6E7B525A0A}" destId="{6E178B38-EC6C-4BFA-8230-7428F1F0606E}" srcOrd="1" destOrd="0" presId="urn:microsoft.com/office/officeart/2018/2/layout/IconVerticalSolidList"/>
    <dgm:cxn modelId="{2BBEEB22-5F26-4B7B-A65A-538E2D8855B9}" type="presParOf" srcId="{F1C5133A-2057-4785-AB39-DC6E7B525A0A}" destId="{817E8CE7-B93E-481A-B8A6-5CBA58D7256C}" srcOrd="2" destOrd="0" presId="urn:microsoft.com/office/officeart/2018/2/layout/IconVerticalSolidList"/>
    <dgm:cxn modelId="{74589FC4-77D8-44A7-B0E8-2528231698E3}" type="presParOf" srcId="{F1C5133A-2057-4785-AB39-DC6E7B525A0A}" destId="{328774A1-62D9-4F2C-A479-0EC4F0BCBD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337E60-472A-4E8A-9883-23C04CF3CD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733470-2A52-44AF-BC2D-68DA082DF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  <a:cs typeface="Arial" panose="020B0604020202020204" pitchFamily="34" charset="0"/>
            </a:rPr>
            <a:t>Precision</a:t>
          </a:r>
        </a:p>
      </dgm:t>
    </dgm:pt>
    <dgm:pt modelId="{6166EAD8-8CEE-4C02-B04B-DDC133CA26B6}" type="parTrans" cxnId="{9228F0EA-6A6E-42A8-865A-9F91E16CE36E}">
      <dgm:prSet/>
      <dgm:spPr/>
      <dgm:t>
        <a:bodyPr/>
        <a:lstStyle/>
        <a:p>
          <a:endParaRPr lang="en-US"/>
        </a:p>
      </dgm:t>
    </dgm:pt>
    <dgm:pt modelId="{36BA9263-1986-4230-9D52-623C75FFD736}" type="sibTrans" cxnId="{9228F0EA-6A6E-42A8-865A-9F91E16CE36E}">
      <dgm:prSet/>
      <dgm:spPr/>
      <dgm:t>
        <a:bodyPr/>
        <a:lstStyle/>
        <a:p>
          <a:endParaRPr lang="en-US"/>
        </a:p>
      </dgm:t>
    </dgm:pt>
    <dgm:pt modelId="{302D439B-2232-4A40-8E39-29B88C98EF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  <a:cs typeface="Arial" panose="020B0604020202020204" pitchFamily="34" charset="0"/>
            </a:rPr>
            <a:t>Fast Response Time</a:t>
          </a:r>
        </a:p>
      </dgm:t>
    </dgm:pt>
    <dgm:pt modelId="{51D1C47C-CC15-469E-803C-099D7EE62D8E}" type="parTrans" cxnId="{1E402500-E45A-4739-979D-15E036C2C6C7}">
      <dgm:prSet/>
      <dgm:spPr/>
      <dgm:t>
        <a:bodyPr/>
        <a:lstStyle/>
        <a:p>
          <a:endParaRPr lang="en-US"/>
        </a:p>
      </dgm:t>
    </dgm:pt>
    <dgm:pt modelId="{B66EF7D0-6C19-42C6-A354-96F7A75351D9}" type="sibTrans" cxnId="{1E402500-E45A-4739-979D-15E036C2C6C7}">
      <dgm:prSet/>
      <dgm:spPr/>
      <dgm:t>
        <a:bodyPr/>
        <a:lstStyle/>
        <a:p>
          <a:endParaRPr lang="en-US"/>
        </a:p>
      </dgm:t>
    </dgm:pt>
    <dgm:pt modelId="{D7CE6503-0437-47BE-843A-E60DFF6F58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  <a:cs typeface="Arial" panose="020B0604020202020204" pitchFamily="34" charset="0"/>
            </a:rPr>
            <a:t>Easy Assembly</a:t>
          </a:r>
        </a:p>
      </dgm:t>
    </dgm:pt>
    <dgm:pt modelId="{347AC4F7-2056-46D2-8765-93938AE13B58}" type="parTrans" cxnId="{E1B70394-387C-4481-B928-3DA4992FF88D}">
      <dgm:prSet/>
      <dgm:spPr/>
      <dgm:t>
        <a:bodyPr/>
        <a:lstStyle/>
        <a:p>
          <a:endParaRPr lang="en-US"/>
        </a:p>
      </dgm:t>
    </dgm:pt>
    <dgm:pt modelId="{DB66A422-0EF3-49FF-9FCA-6316759E60B9}" type="sibTrans" cxnId="{E1B70394-387C-4481-B928-3DA4992FF88D}">
      <dgm:prSet/>
      <dgm:spPr/>
      <dgm:t>
        <a:bodyPr/>
        <a:lstStyle/>
        <a:p>
          <a:endParaRPr lang="en-US"/>
        </a:p>
      </dgm:t>
    </dgm:pt>
    <dgm:pt modelId="{26BBD83A-D857-4519-BA6D-9A1662BDD6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  <a:cs typeface="Arial" panose="020B0604020202020204" pitchFamily="34" charset="0"/>
            </a:rPr>
            <a:t>Small Size &amp; </a:t>
          </a:r>
          <a:r>
            <a:rPr lang="en-US">
              <a:latin typeface="+mn-lt"/>
              <a:ea typeface="Calibri"/>
              <a:cs typeface="Arial" panose="020B0604020202020204" pitchFamily="34" charset="0"/>
            </a:rPr>
            <a:t>Lightweight</a:t>
          </a:r>
        </a:p>
      </dgm:t>
    </dgm:pt>
    <dgm:pt modelId="{310C73E8-9628-4A82-9E75-1222D5A3E68B}" type="parTrans" cxnId="{EBCA0989-6BCF-4F4D-A6D6-6B1131A9F78E}">
      <dgm:prSet/>
      <dgm:spPr/>
      <dgm:t>
        <a:bodyPr/>
        <a:lstStyle/>
        <a:p>
          <a:endParaRPr lang="en-US"/>
        </a:p>
      </dgm:t>
    </dgm:pt>
    <dgm:pt modelId="{536D4F5C-B442-4A50-B13F-CEF76019B2B6}" type="sibTrans" cxnId="{EBCA0989-6BCF-4F4D-A6D6-6B1131A9F78E}">
      <dgm:prSet/>
      <dgm:spPr/>
      <dgm:t>
        <a:bodyPr/>
        <a:lstStyle/>
        <a:p>
          <a:endParaRPr lang="en-US"/>
        </a:p>
      </dgm:t>
    </dgm:pt>
    <dgm:pt modelId="{265DCC64-7A76-4B75-9C15-C8FAB3564D5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  <a:cs typeface="Arial" panose="020B0604020202020204" pitchFamily="34" charset="0"/>
            </a:rPr>
            <a:t>Maximize Lifespan</a:t>
          </a:r>
        </a:p>
      </dgm:t>
    </dgm:pt>
    <dgm:pt modelId="{9F225AB9-7EE3-4C9C-B7E4-16417CF03002}" type="parTrans" cxnId="{EE6A485E-3736-E842-974B-4596486368E9}">
      <dgm:prSet/>
      <dgm:spPr/>
      <dgm:t>
        <a:bodyPr/>
        <a:lstStyle/>
        <a:p>
          <a:endParaRPr lang="en-US"/>
        </a:p>
      </dgm:t>
    </dgm:pt>
    <dgm:pt modelId="{289D05C2-17B1-4625-A991-03DC2BD87B20}" type="sibTrans" cxnId="{EE6A485E-3736-E842-974B-4596486368E9}">
      <dgm:prSet/>
      <dgm:spPr/>
      <dgm:t>
        <a:bodyPr/>
        <a:lstStyle/>
        <a:p>
          <a:endParaRPr lang="en-US"/>
        </a:p>
      </dgm:t>
    </dgm:pt>
    <dgm:pt modelId="{70639389-2B56-4D5E-907B-D692FD4FFBC2}" type="pres">
      <dgm:prSet presAssocID="{26337E60-472A-4E8A-9883-23C04CF3CDD1}" presName="root" presStyleCnt="0">
        <dgm:presLayoutVars>
          <dgm:dir/>
          <dgm:resizeHandles val="exact"/>
        </dgm:presLayoutVars>
      </dgm:prSet>
      <dgm:spPr/>
    </dgm:pt>
    <dgm:pt modelId="{11B3EFCB-C01C-4DBE-984B-7287D9C8F8D1}" type="pres">
      <dgm:prSet presAssocID="{41733470-2A52-44AF-BC2D-68DA082DF083}" presName="compNode" presStyleCnt="0"/>
      <dgm:spPr/>
    </dgm:pt>
    <dgm:pt modelId="{9E42849D-B3A2-439D-A8DA-88A9D2172514}" type="pres">
      <dgm:prSet presAssocID="{41733470-2A52-44AF-BC2D-68DA082DF083}" presName="bgRect" presStyleLbl="bgShp" presStyleIdx="0" presStyleCnt="5"/>
      <dgm:spPr/>
    </dgm:pt>
    <dgm:pt modelId="{8D5D9246-9C30-4C2B-9088-BE1F0ACF6E39}" type="pres">
      <dgm:prSet presAssocID="{41733470-2A52-44AF-BC2D-68DA082DF0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068F39D-988E-49B0-801C-7BCE85D94448}" type="pres">
      <dgm:prSet presAssocID="{41733470-2A52-44AF-BC2D-68DA082DF083}" presName="spaceRect" presStyleCnt="0"/>
      <dgm:spPr/>
    </dgm:pt>
    <dgm:pt modelId="{9E211CAD-27CE-4EFC-9066-20E13B149C54}" type="pres">
      <dgm:prSet presAssocID="{41733470-2A52-44AF-BC2D-68DA082DF083}" presName="parTx" presStyleLbl="revTx" presStyleIdx="0" presStyleCnt="5">
        <dgm:presLayoutVars>
          <dgm:chMax val="0"/>
          <dgm:chPref val="0"/>
        </dgm:presLayoutVars>
      </dgm:prSet>
      <dgm:spPr/>
    </dgm:pt>
    <dgm:pt modelId="{CB478E9D-CB90-4DB7-957D-29171E8EA66B}" type="pres">
      <dgm:prSet presAssocID="{36BA9263-1986-4230-9D52-623C75FFD736}" presName="sibTrans" presStyleCnt="0"/>
      <dgm:spPr/>
    </dgm:pt>
    <dgm:pt modelId="{55CFED79-B1E7-4A2E-9AAD-373F1DF4E543}" type="pres">
      <dgm:prSet presAssocID="{302D439B-2232-4A40-8E39-29B88C98EF67}" presName="compNode" presStyleCnt="0"/>
      <dgm:spPr/>
    </dgm:pt>
    <dgm:pt modelId="{D473A1BF-38D7-449A-B8A1-8B2A46D58940}" type="pres">
      <dgm:prSet presAssocID="{302D439B-2232-4A40-8E39-29B88C98EF67}" presName="bgRect" presStyleLbl="bgShp" presStyleIdx="1" presStyleCnt="5"/>
      <dgm:spPr/>
    </dgm:pt>
    <dgm:pt modelId="{F6E0D2DB-3BCC-42CC-84FD-B8A899423BF0}" type="pres">
      <dgm:prSet presAssocID="{302D439B-2232-4A40-8E39-29B88C98EF6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C8439A8E-613F-4661-BD48-838E96BA3DE0}" type="pres">
      <dgm:prSet presAssocID="{302D439B-2232-4A40-8E39-29B88C98EF67}" presName="spaceRect" presStyleCnt="0"/>
      <dgm:spPr/>
    </dgm:pt>
    <dgm:pt modelId="{69699006-649A-4888-8F77-A3123EFA9758}" type="pres">
      <dgm:prSet presAssocID="{302D439B-2232-4A40-8E39-29B88C98EF67}" presName="parTx" presStyleLbl="revTx" presStyleIdx="1" presStyleCnt="5">
        <dgm:presLayoutVars>
          <dgm:chMax val="0"/>
          <dgm:chPref val="0"/>
        </dgm:presLayoutVars>
      </dgm:prSet>
      <dgm:spPr/>
    </dgm:pt>
    <dgm:pt modelId="{12B894E3-0786-4979-9DD2-EAB417D4AFCF}" type="pres">
      <dgm:prSet presAssocID="{B66EF7D0-6C19-42C6-A354-96F7A75351D9}" presName="sibTrans" presStyleCnt="0"/>
      <dgm:spPr/>
    </dgm:pt>
    <dgm:pt modelId="{FF2301CD-52C5-40C5-8CA0-E6788EF6835F}" type="pres">
      <dgm:prSet presAssocID="{D7CE6503-0437-47BE-843A-E60DFF6F58D8}" presName="compNode" presStyleCnt="0"/>
      <dgm:spPr/>
    </dgm:pt>
    <dgm:pt modelId="{BAF2020A-69C1-4C59-8661-6FF6DF911A47}" type="pres">
      <dgm:prSet presAssocID="{D7CE6503-0437-47BE-843A-E60DFF6F58D8}" presName="bgRect" presStyleLbl="bgShp" presStyleIdx="2" presStyleCnt="5"/>
      <dgm:spPr/>
    </dgm:pt>
    <dgm:pt modelId="{9EDD27A4-899F-4E1E-9925-73B52A5225FA}" type="pres">
      <dgm:prSet presAssocID="{D7CE6503-0437-47BE-843A-E60DFF6F58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Components"/>
        </a:ext>
      </dgm:extLst>
    </dgm:pt>
    <dgm:pt modelId="{45B1706B-9B37-4E69-8ED9-4F311FBBC4BB}" type="pres">
      <dgm:prSet presAssocID="{D7CE6503-0437-47BE-843A-E60DFF6F58D8}" presName="spaceRect" presStyleCnt="0"/>
      <dgm:spPr/>
    </dgm:pt>
    <dgm:pt modelId="{FA7B7B6F-5F5B-4C94-ADD5-5E8ED16D5980}" type="pres">
      <dgm:prSet presAssocID="{D7CE6503-0437-47BE-843A-E60DFF6F58D8}" presName="parTx" presStyleLbl="revTx" presStyleIdx="2" presStyleCnt="5">
        <dgm:presLayoutVars>
          <dgm:chMax val="0"/>
          <dgm:chPref val="0"/>
        </dgm:presLayoutVars>
      </dgm:prSet>
      <dgm:spPr/>
    </dgm:pt>
    <dgm:pt modelId="{B88E4083-83C3-4781-81B1-D4D46AE057DB}" type="pres">
      <dgm:prSet presAssocID="{DB66A422-0EF3-49FF-9FCA-6316759E60B9}" presName="sibTrans" presStyleCnt="0"/>
      <dgm:spPr/>
    </dgm:pt>
    <dgm:pt modelId="{5471084D-C1C8-4586-9BB3-7B7C0B451ED8}" type="pres">
      <dgm:prSet presAssocID="{26BBD83A-D857-4519-BA6D-9A1662BDD69D}" presName="compNode" presStyleCnt="0"/>
      <dgm:spPr/>
    </dgm:pt>
    <dgm:pt modelId="{F97C9820-1273-46E9-8636-5C2FFA4DDFB1}" type="pres">
      <dgm:prSet presAssocID="{26BBD83A-D857-4519-BA6D-9A1662BDD69D}" presName="bgRect" presStyleLbl="bgShp" presStyleIdx="3" presStyleCnt="5" custLinFactNeighborX="0"/>
      <dgm:spPr/>
    </dgm:pt>
    <dgm:pt modelId="{69BA3317-A029-4860-BDC9-3A3A9B073123}" type="pres">
      <dgm:prSet presAssocID="{26BBD83A-D857-4519-BA6D-9A1662BDD69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 graph with solid fill"/>
        </a:ext>
      </dgm:extLst>
    </dgm:pt>
    <dgm:pt modelId="{F3A9CB3B-C555-4556-8BA0-F0114189FA82}" type="pres">
      <dgm:prSet presAssocID="{26BBD83A-D857-4519-BA6D-9A1662BDD69D}" presName="spaceRect" presStyleCnt="0"/>
      <dgm:spPr/>
    </dgm:pt>
    <dgm:pt modelId="{44D3F920-E2F0-4D37-899B-F7AC47CCC1B1}" type="pres">
      <dgm:prSet presAssocID="{26BBD83A-D857-4519-BA6D-9A1662BDD69D}" presName="parTx" presStyleLbl="revTx" presStyleIdx="3" presStyleCnt="5">
        <dgm:presLayoutVars>
          <dgm:chMax val="0"/>
          <dgm:chPref val="0"/>
        </dgm:presLayoutVars>
      </dgm:prSet>
      <dgm:spPr/>
    </dgm:pt>
    <dgm:pt modelId="{1242A8BA-B3AC-4FA6-992C-A7742E5FC05C}" type="pres">
      <dgm:prSet presAssocID="{536D4F5C-B442-4A50-B13F-CEF76019B2B6}" presName="sibTrans" presStyleCnt="0"/>
      <dgm:spPr/>
    </dgm:pt>
    <dgm:pt modelId="{A666F8F2-10B0-4997-A67E-0F18D07980DB}" type="pres">
      <dgm:prSet presAssocID="{265DCC64-7A76-4B75-9C15-C8FAB3564D52}" presName="compNode" presStyleCnt="0"/>
      <dgm:spPr/>
    </dgm:pt>
    <dgm:pt modelId="{995C4082-75D8-410E-A737-BC587DD1046F}" type="pres">
      <dgm:prSet presAssocID="{265DCC64-7A76-4B75-9C15-C8FAB3564D52}" presName="bgRect" presStyleLbl="bgShp" presStyleIdx="4" presStyleCnt="5"/>
      <dgm:spPr/>
    </dgm:pt>
    <dgm:pt modelId="{9AA207AA-1379-402B-9916-E812ABD13C9B}" type="pres">
      <dgm:prSet presAssocID="{265DCC64-7A76-4B75-9C15-C8FAB3564D5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BoltOutline"/>
        </a:ext>
      </dgm:extLst>
    </dgm:pt>
    <dgm:pt modelId="{DB030C31-2365-49AF-B9A5-46AD1DC98062}" type="pres">
      <dgm:prSet presAssocID="{265DCC64-7A76-4B75-9C15-C8FAB3564D52}" presName="spaceRect" presStyleCnt="0"/>
      <dgm:spPr/>
    </dgm:pt>
    <dgm:pt modelId="{06E06D4A-215B-4C69-B5D0-D32DF8B9F88A}" type="pres">
      <dgm:prSet presAssocID="{265DCC64-7A76-4B75-9C15-C8FAB3564D5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E402500-E45A-4739-979D-15E036C2C6C7}" srcId="{26337E60-472A-4E8A-9883-23C04CF3CDD1}" destId="{302D439B-2232-4A40-8E39-29B88C98EF67}" srcOrd="1" destOrd="0" parTransId="{51D1C47C-CC15-469E-803C-099D7EE62D8E}" sibTransId="{B66EF7D0-6C19-42C6-A354-96F7A75351D9}"/>
    <dgm:cxn modelId="{0CBAD919-17DC-41C3-8898-B01F88753075}" type="presOf" srcId="{41733470-2A52-44AF-BC2D-68DA082DF083}" destId="{9E211CAD-27CE-4EFC-9066-20E13B149C54}" srcOrd="0" destOrd="0" presId="urn:microsoft.com/office/officeart/2018/2/layout/IconVerticalSolidList"/>
    <dgm:cxn modelId="{EE6A485E-3736-E842-974B-4596486368E9}" srcId="{26337E60-472A-4E8A-9883-23C04CF3CDD1}" destId="{265DCC64-7A76-4B75-9C15-C8FAB3564D52}" srcOrd="4" destOrd="0" parTransId="{9F225AB9-7EE3-4C9C-B7E4-16417CF03002}" sibTransId="{289D05C2-17B1-4625-A991-03DC2BD87B20}"/>
    <dgm:cxn modelId="{BD402F84-DBE0-45CA-BC63-B7DC8531B06B}" type="presOf" srcId="{26337E60-472A-4E8A-9883-23C04CF3CDD1}" destId="{70639389-2B56-4D5E-907B-D692FD4FFBC2}" srcOrd="0" destOrd="0" presId="urn:microsoft.com/office/officeart/2018/2/layout/IconVerticalSolidList"/>
    <dgm:cxn modelId="{EBCA0989-6BCF-4F4D-A6D6-6B1131A9F78E}" srcId="{26337E60-472A-4E8A-9883-23C04CF3CDD1}" destId="{26BBD83A-D857-4519-BA6D-9A1662BDD69D}" srcOrd="3" destOrd="0" parTransId="{310C73E8-9628-4A82-9E75-1222D5A3E68B}" sibTransId="{536D4F5C-B442-4A50-B13F-CEF76019B2B6}"/>
    <dgm:cxn modelId="{E1B70394-387C-4481-B928-3DA4992FF88D}" srcId="{26337E60-472A-4E8A-9883-23C04CF3CDD1}" destId="{D7CE6503-0437-47BE-843A-E60DFF6F58D8}" srcOrd="2" destOrd="0" parTransId="{347AC4F7-2056-46D2-8765-93938AE13B58}" sibTransId="{DB66A422-0EF3-49FF-9FCA-6316759E60B9}"/>
    <dgm:cxn modelId="{BC9A3A99-3589-4BAF-95CE-D775EF1820A5}" type="presOf" srcId="{302D439B-2232-4A40-8E39-29B88C98EF67}" destId="{69699006-649A-4888-8F77-A3123EFA9758}" srcOrd="0" destOrd="0" presId="urn:microsoft.com/office/officeart/2018/2/layout/IconVerticalSolidList"/>
    <dgm:cxn modelId="{A337C7C7-1688-4303-880D-281C47C7A06C}" type="presOf" srcId="{D7CE6503-0437-47BE-843A-E60DFF6F58D8}" destId="{FA7B7B6F-5F5B-4C94-ADD5-5E8ED16D5980}" srcOrd="0" destOrd="0" presId="urn:microsoft.com/office/officeart/2018/2/layout/IconVerticalSolidList"/>
    <dgm:cxn modelId="{DAB0EBDE-CA4F-4318-8178-2D606CD73C70}" type="presOf" srcId="{26BBD83A-D857-4519-BA6D-9A1662BDD69D}" destId="{44D3F920-E2F0-4D37-899B-F7AC47CCC1B1}" srcOrd="0" destOrd="0" presId="urn:microsoft.com/office/officeart/2018/2/layout/IconVerticalSolidList"/>
    <dgm:cxn modelId="{9228F0EA-6A6E-42A8-865A-9F91E16CE36E}" srcId="{26337E60-472A-4E8A-9883-23C04CF3CDD1}" destId="{41733470-2A52-44AF-BC2D-68DA082DF083}" srcOrd="0" destOrd="0" parTransId="{6166EAD8-8CEE-4C02-B04B-DDC133CA26B6}" sibTransId="{36BA9263-1986-4230-9D52-623C75FFD736}"/>
    <dgm:cxn modelId="{497878EF-D1F1-44AC-A1C5-8B5F6EE34D74}" type="presOf" srcId="{265DCC64-7A76-4B75-9C15-C8FAB3564D52}" destId="{06E06D4A-215B-4C69-B5D0-D32DF8B9F88A}" srcOrd="0" destOrd="0" presId="urn:microsoft.com/office/officeart/2018/2/layout/IconVerticalSolidList"/>
    <dgm:cxn modelId="{D8DBFD11-D611-406F-A6B8-EE3A46E21B67}" type="presParOf" srcId="{70639389-2B56-4D5E-907B-D692FD4FFBC2}" destId="{11B3EFCB-C01C-4DBE-984B-7287D9C8F8D1}" srcOrd="0" destOrd="0" presId="urn:microsoft.com/office/officeart/2018/2/layout/IconVerticalSolidList"/>
    <dgm:cxn modelId="{1E9B014B-BE15-4258-AC33-14A7000070D2}" type="presParOf" srcId="{11B3EFCB-C01C-4DBE-984B-7287D9C8F8D1}" destId="{9E42849D-B3A2-439D-A8DA-88A9D2172514}" srcOrd="0" destOrd="0" presId="urn:microsoft.com/office/officeart/2018/2/layout/IconVerticalSolidList"/>
    <dgm:cxn modelId="{2E4FC3BE-299A-41DA-8E30-5DF981D52466}" type="presParOf" srcId="{11B3EFCB-C01C-4DBE-984B-7287D9C8F8D1}" destId="{8D5D9246-9C30-4C2B-9088-BE1F0ACF6E39}" srcOrd="1" destOrd="0" presId="urn:microsoft.com/office/officeart/2018/2/layout/IconVerticalSolidList"/>
    <dgm:cxn modelId="{E37AB308-7153-4D4D-ABA6-8C1A04258810}" type="presParOf" srcId="{11B3EFCB-C01C-4DBE-984B-7287D9C8F8D1}" destId="{C068F39D-988E-49B0-801C-7BCE85D94448}" srcOrd="2" destOrd="0" presId="urn:microsoft.com/office/officeart/2018/2/layout/IconVerticalSolidList"/>
    <dgm:cxn modelId="{0FEBDDEE-5A98-4752-BC6E-8B9BBF7A4D90}" type="presParOf" srcId="{11B3EFCB-C01C-4DBE-984B-7287D9C8F8D1}" destId="{9E211CAD-27CE-4EFC-9066-20E13B149C54}" srcOrd="3" destOrd="0" presId="urn:microsoft.com/office/officeart/2018/2/layout/IconVerticalSolidList"/>
    <dgm:cxn modelId="{E9347324-E770-4E29-8874-45FE9E0E39DF}" type="presParOf" srcId="{70639389-2B56-4D5E-907B-D692FD4FFBC2}" destId="{CB478E9D-CB90-4DB7-957D-29171E8EA66B}" srcOrd="1" destOrd="0" presId="urn:microsoft.com/office/officeart/2018/2/layout/IconVerticalSolidList"/>
    <dgm:cxn modelId="{9EC8BFE9-0239-4EEF-9E3C-4F823B051E94}" type="presParOf" srcId="{70639389-2B56-4D5E-907B-D692FD4FFBC2}" destId="{55CFED79-B1E7-4A2E-9AAD-373F1DF4E543}" srcOrd="2" destOrd="0" presId="urn:microsoft.com/office/officeart/2018/2/layout/IconVerticalSolidList"/>
    <dgm:cxn modelId="{574D235D-D63B-4D26-9681-D232A8F781C8}" type="presParOf" srcId="{55CFED79-B1E7-4A2E-9AAD-373F1DF4E543}" destId="{D473A1BF-38D7-449A-B8A1-8B2A46D58940}" srcOrd="0" destOrd="0" presId="urn:microsoft.com/office/officeart/2018/2/layout/IconVerticalSolidList"/>
    <dgm:cxn modelId="{35ABEB0E-F15F-460D-860E-5CE9FB383544}" type="presParOf" srcId="{55CFED79-B1E7-4A2E-9AAD-373F1DF4E543}" destId="{F6E0D2DB-3BCC-42CC-84FD-B8A899423BF0}" srcOrd="1" destOrd="0" presId="urn:microsoft.com/office/officeart/2018/2/layout/IconVerticalSolidList"/>
    <dgm:cxn modelId="{6BB0B584-2F75-4C36-B370-32CB557A7806}" type="presParOf" srcId="{55CFED79-B1E7-4A2E-9AAD-373F1DF4E543}" destId="{C8439A8E-613F-4661-BD48-838E96BA3DE0}" srcOrd="2" destOrd="0" presId="urn:microsoft.com/office/officeart/2018/2/layout/IconVerticalSolidList"/>
    <dgm:cxn modelId="{65794307-6ED7-41C0-BBD3-F26ACF23AC6A}" type="presParOf" srcId="{55CFED79-B1E7-4A2E-9AAD-373F1DF4E543}" destId="{69699006-649A-4888-8F77-A3123EFA9758}" srcOrd="3" destOrd="0" presId="urn:microsoft.com/office/officeart/2018/2/layout/IconVerticalSolidList"/>
    <dgm:cxn modelId="{14ED5C0F-32E3-44D4-A16E-9B1663159FE5}" type="presParOf" srcId="{70639389-2B56-4D5E-907B-D692FD4FFBC2}" destId="{12B894E3-0786-4979-9DD2-EAB417D4AFCF}" srcOrd="3" destOrd="0" presId="urn:microsoft.com/office/officeart/2018/2/layout/IconVerticalSolidList"/>
    <dgm:cxn modelId="{E38163C6-7ABB-4537-8297-B2B459C9DB8E}" type="presParOf" srcId="{70639389-2B56-4D5E-907B-D692FD4FFBC2}" destId="{FF2301CD-52C5-40C5-8CA0-E6788EF6835F}" srcOrd="4" destOrd="0" presId="urn:microsoft.com/office/officeart/2018/2/layout/IconVerticalSolidList"/>
    <dgm:cxn modelId="{21C0FAF2-05D0-4547-81A7-505219A1D1AF}" type="presParOf" srcId="{FF2301CD-52C5-40C5-8CA0-E6788EF6835F}" destId="{BAF2020A-69C1-4C59-8661-6FF6DF911A47}" srcOrd="0" destOrd="0" presId="urn:microsoft.com/office/officeart/2018/2/layout/IconVerticalSolidList"/>
    <dgm:cxn modelId="{1336F8D2-63C9-4201-81A4-A7035A05A32A}" type="presParOf" srcId="{FF2301CD-52C5-40C5-8CA0-E6788EF6835F}" destId="{9EDD27A4-899F-4E1E-9925-73B52A5225FA}" srcOrd="1" destOrd="0" presId="urn:microsoft.com/office/officeart/2018/2/layout/IconVerticalSolidList"/>
    <dgm:cxn modelId="{FD518070-3780-414B-9057-51F442B9EADE}" type="presParOf" srcId="{FF2301CD-52C5-40C5-8CA0-E6788EF6835F}" destId="{45B1706B-9B37-4E69-8ED9-4F311FBBC4BB}" srcOrd="2" destOrd="0" presId="urn:microsoft.com/office/officeart/2018/2/layout/IconVerticalSolidList"/>
    <dgm:cxn modelId="{E3F907AD-2944-4C5B-9C83-65469F90A204}" type="presParOf" srcId="{FF2301CD-52C5-40C5-8CA0-E6788EF6835F}" destId="{FA7B7B6F-5F5B-4C94-ADD5-5E8ED16D5980}" srcOrd="3" destOrd="0" presId="urn:microsoft.com/office/officeart/2018/2/layout/IconVerticalSolidList"/>
    <dgm:cxn modelId="{E6A7BF94-AF90-45BF-80AB-A0B2B1DEED35}" type="presParOf" srcId="{70639389-2B56-4D5E-907B-D692FD4FFBC2}" destId="{B88E4083-83C3-4781-81B1-D4D46AE057DB}" srcOrd="5" destOrd="0" presId="urn:microsoft.com/office/officeart/2018/2/layout/IconVerticalSolidList"/>
    <dgm:cxn modelId="{A0F41EEE-328E-4578-916B-EFC89BB9BB6F}" type="presParOf" srcId="{70639389-2B56-4D5E-907B-D692FD4FFBC2}" destId="{5471084D-C1C8-4586-9BB3-7B7C0B451ED8}" srcOrd="6" destOrd="0" presId="urn:microsoft.com/office/officeart/2018/2/layout/IconVerticalSolidList"/>
    <dgm:cxn modelId="{F2335C3D-1A00-4DA7-9A17-09D9A7EC5533}" type="presParOf" srcId="{5471084D-C1C8-4586-9BB3-7B7C0B451ED8}" destId="{F97C9820-1273-46E9-8636-5C2FFA4DDFB1}" srcOrd="0" destOrd="0" presId="urn:microsoft.com/office/officeart/2018/2/layout/IconVerticalSolidList"/>
    <dgm:cxn modelId="{885A6A00-A1DE-4761-AC5A-EDEB3296044C}" type="presParOf" srcId="{5471084D-C1C8-4586-9BB3-7B7C0B451ED8}" destId="{69BA3317-A029-4860-BDC9-3A3A9B073123}" srcOrd="1" destOrd="0" presId="urn:microsoft.com/office/officeart/2018/2/layout/IconVerticalSolidList"/>
    <dgm:cxn modelId="{E649D73C-0022-4A0B-A1D3-8803F408B2B0}" type="presParOf" srcId="{5471084D-C1C8-4586-9BB3-7B7C0B451ED8}" destId="{F3A9CB3B-C555-4556-8BA0-F0114189FA82}" srcOrd="2" destOrd="0" presId="urn:microsoft.com/office/officeart/2018/2/layout/IconVerticalSolidList"/>
    <dgm:cxn modelId="{A68D5824-C1BD-4FAD-9E25-6CCE0DA5E874}" type="presParOf" srcId="{5471084D-C1C8-4586-9BB3-7B7C0B451ED8}" destId="{44D3F920-E2F0-4D37-899B-F7AC47CCC1B1}" srcOrd="3" destOrd="0" presId="urn:microsoft.com/office/officeart/2018/2/layout/IconVerticalSolidList"/>
    <dgm:cxn modelId="{8350ACA2-B9AF-4139-9BBC-B2ACBA9F615A}" type="presParOf" srcId="{70639389-2B56-4D5E-907B-D692FD4FFBC2}" destId="{1242A8BA-B3AC-4FA6-992C-A7742E5FC05C}" srcOrd="7" destOrd="0" presId="urn:microsoft.com/office/officeart/2018/2/layout/IconVerticalSolidList"/>
    <dgm:cxn modelId="{3BB599F0-2979-48E9-9AB3-A149CFA385FA}" type="presParOf" srcId="{70639389-2B56-4D5E-907B-D692FD4FFBC2}" destId="{A666F8F2-10B0-4997-A67E-0F18D07980DB}" srcOrd="8" destOrd="0" presId="urn:microsoft.com/office/officeart/2018/2/layout/IconVerticalSolidList"/>
    <dgm:cxn modelId="{57454AE4-A4AF-4C61-989B-D3E4A02230D6}" type="presParOf" srcId="{A666F8F2-10B0-4997-A67E-0F18D07980DB}" destId="{995C4082-75D8-410E-A737-BC587DD1046F}" srcOrd="0" destOrd="0" presId="urn:microsoft.com/office/officeart/2018/2/layout/IconVerticalSolidList"/>
    <dgm:cxn modelId="{40DFC21B-D67B-4ADD-86C9-7A27FFFAAD42}" type="presParOf" srcId="{A666F8F2-10B0-4997-A67E-0F18D07980DB}" destId="{9AA207AA-1379-402B-9916-E812ABD13C9B}" srcOrd="1" destOrd="0" presId="urn:microsoft.com/office/officeart/2018/2/layout/IconVerticalSolidList"/>
    <dgm:cxn modelId="{0DE443AA-01AA-4A47-99D1-B75CF3F03FEE}" type="presParOf" srcId="{A666F8F2-10B0-4997-A67E-0F18D07980DB}" destId="{DB030C31-2365-49AF-B9A5-46AD1DC98062}" srcOrd="2" destOrd="0" presId="urn:microsoft.com/office/officeart/2018/2/layout/IconVerticalSolidList"/>
    <dgm:cxn modelId="{08F8F99F-25F8-4285-BFBB-70B700E7FD32}" type="presParOf" srcId="{A666F8F2-10B0-4997-A67E-0F18D07980DB}" destId="{06E06D4A-215B-4C69-B5D0-D32DF8B9F8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076328-9F8C-4597-90D0-1CECFD1140D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28B01B-C06A-422F-B1BA-EF5A94BC559C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Problem Statement</a:t>
          </a:r>
        </a:p>
      </dgm:t>
    </dgm:pt>
    <dgm:pt modelId="{53E61320-908C-45E2-86B8-F51709F76B6C}" type="parTrans" cxnId="{5EFA4E4F-B6DF-4194-BD08-8AFD2C2AF104}">
      <dgm:prSet/>
      <dgm:spPr/>
      <dgm:t>
        <a:bodyPr/>
        <a:lstStyle/>
        <a:p>
          <a:endParaRPr lang="en-US"/>
        </a:p>
      </dgm:t>
    </dgm:pt>
    <dgm:pt modelId="{586D4E2F-4130-49E8-90C4-34CF1A447820}" type="sibTrans" cxnId="{5EFA4E4F-B6DF-4194-BD08-8AFD2C2AF104}">
      <dgm:prSet/>
      <dgm:spPr/>
      <dgm:t>
        <a:bodyPr/>
        <a:lstStyle/>
        <a:p>
          <a:endParaRPr lang="en-US"/>
        </a:p>
      </dgm:t>
    </dgm:pt>
    <dgm:pt modelId="{C06F2D90-2744-4203-9AD7-CEFC2E2286C3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Proposed Solution</a:t>
          </a:r>
        </a:p>
      </dgm:t>
    </dgm:pt>
    <dgm:pt modelId="{5FD0F54F-C1B0-4C37-8A8E-643136B572E7}" type="parTrans" cxnId="{11ECFD01-CB1E-4D59-8991-A2A9EC72A027}">
      <dgm:prSet/>
      <dgm:spPr/>
      <dgm:t>
        <a:bodyPr/>
        <a:lstStyle/>
        <a:p>
          <a:endParaRPr lang="en-US"/>
        </a:p>
      </dgm:t>
    </dgm:pt>
    <dgm:pt modelId="{061D48F7-DC11-44A9-B442-59545F032908}" type="sibTrans" cxnId="{11ECFD01-CB1E-4D59-8991-A2A9EC72A027}">
      <dgm:prSet/>
      <dgm:spPr/>
      <dgm:t>
        <a:bodyPr/>
        <a:lstStyle/>
        <a:p>
          <a:endParaRPr lang="en-US"/>
        </a:p>
      </dgm:t>
    </dgm:pt>
    <dgm:pt modelId="{BB284D61-C4ED-42DC-A0FF-404EB60353B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Design For _____</a:t>
          </a:r>
        </a:p>
      </dgm:t>
    </dgm:pt>
    <dgm:pt modelId="{7D3F2F00-E33B-483B-BCF7-B8CA0B4C943A}" type="parTrans" cxnId="{F64341B9-30AA-4634-998D-F19A25BED5A8}">
      <dgm:prSet/>
      <dgm:spPr/>
      <dgm:t>
        <a:bodyPr/>
        <a:lstStyle/>
        <a:p>
          <a:endParaRPr lang="en-US"/>
        </a:p>
      </dgm:t>
    </dgm:pt>
    <dgm:pt modelId="{B6BCFE0D-7CCE-4AC0-8463-EA44F854B142}" type="sibTrans" cxnId="{F64341B9-30AA-4634-998D-F19A25BED5A8}">
      <dgm:prSet/>
      <dgm:spPr/>
      <dgm:t>
        <a:bodyPr/>
        <a:lstStyle/>
        <a:p>
          <a:endParaRPr lang="en-US"/>
        </a:p>
      </dgm:t>
    </dgm:pt>
    <dgm:pt modelId="{D7C6D762-F6EC-4703-A5CA-2784113C6D72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Tradeoffs</a:t>
          </a:r>
        </a:p>
      </dgm:t>
    </dgm:pt>
    <dgm:pt modelId="{8BDBAFCB-1433-4B83-A204-9B296726D7FE}" type="parTrans" cxnId="{940DED7F-3A8E-4406-B6AC-358049A1BF28}">
      <dgm:prSet/>
      <dgm:spPr/>
      <dgm:t>
        <a:bodyPr/>
        <a:lstStyle/>
        <a:p>
          <a:endParaRPr lang="en-US"/>
        </a:p>
      </dgm:t>
    </dgm:pt>
    <dgm:pt modelId="{719EB48D-E0FD-427E-9D7B-6C0FC482ABC3}" type="sibTrans" cxnId="{940DED7F-3A8E-4406-B6AC-358049A1BF28}">
      <dgm:prSet/>
      <dgm:spPr/>
      <dgm:t>
        <a:bodyPr/>
        <a:lstStyle/>
        <a:p>
          <a:endParaRPr lang="en-US"/>
        </a:p>
      </dgm:t>
    </dgm:pt>
    <dgm:pt modelId="{E97122F8-9525-4072-B32B-CCFE1AA7872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Design Evaluation</a:t>
          </a:r>
        </a:p>
      </dgm:t>
    </dgm:pt>
    <dgm:pt modelId="{9EA33F9C-8583-4280-BC49-E12896ACC9C5}" type="parTrans" cxnId="{73A6676C-8324-47A0-A433-0B325CBC3CC8}">
      <dgm:prSet/>
      <dgm:spPr/>
      <dgm:t>
        <a:bodyPr/>
        <a:lstStyle/>
        <a:p>
          <a:endParaRPr lang="en-US"/>
        </a:p>
      </dgm:t>
    </dgm:pt>
    <dgm:pt modelId="{0E410213-6852-4277-A54D-1B286BAF99BD}" type="sibTrans" cxnId="{73A6676C-8324-47A0-A433-0B325CBC3CC8}">
      <dgm:prSet/>
      <dgm:spPr/>
      <dgm:t>
        <a:bodyPr/>
        <a:lstStyle/>
        <a:p>
          <a:endParaRPr lang="en-US"/>
        </a:p>
      </dgm:t>
    </dgm:pt>
    <dgm:pt modelId="{8AADAC11-7A29-40B8-8D46-7C7590254A5C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Predicted Performance</a:t>
          </a:r>
        </a:p>
      </dgm:t>
    </dgm:pt>
    <dgm:pt modelId="{B9403FAE-F06D-4A10-AA53-A5750501B816}" type="parTrans" cxnId="{2D7591C5-FD59-42DD-8764-8766C55B8E62}">
      <dgm:prSet/>
      <dgm:spPr/>
      <dgm:t>
        <a:bodyPr/>
        <a:lstStyle/>
        <a:p>
          <a:endParaRPr lang="en-US"/>
        </a:p>
      </dgm:t>
    </dgm:pt>
    <dgm:pt modelId="{7AA19184-CB3F-4950-8370-2414C95AEE8C}" type="sibTrans" cxnId="{2D7591C5-FD59-42DD-8764-8766C55B8E62}">
      <dgm:prSet/>
      <dgm:spPr/>
      <dgm:t>
        <a:bodyPr/>
        <a:lstStyle/>
        <a:p>
          <a:endParaRPr lang="en-US"/>
        </a:p>
      </dgm:t>
    </dgm:pt>
    <dgm:pt modelId="{0991200E-253E-4356-A05E-D73D1B144B6E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Probability of Success</a:t>
          </a:r>
        </a:p>
      </dgm:t>
    </dgm:pt>
    <dgm:pt modelId="{CE00704C-37B2-4907-9778-BDDB2A0F6977}" type="parTrans" cxnId="{79C7FCED-FC7B-49B9-A032-55623B190148}">
      <dgm:prSet/>
      <dgm:spPr/>
      <dgm:t>
        <a:bodyPr/>
        <a:lstStyle/>
        <a:p>
          <a:endParaRPr lang="en-US"/>
        </a:p>
      </dgm:t>
    </dgm:pt>
    <dgm:pt modelId="{CB0BF4D0-BEBA-47E0-951F-346EA18D840B}" type="sibTrans" cxnId="{79C7FCED-FC7B-49B9-A032-55623B190148}">
      <dgm:prSet/>
      <dgm:spPr/>
      <dgm:t>
        <a:bodyPr/>
        <a:lstStyle/>
        <a:p>
          <a:endParaRPr lang="en-US"/>
        </a:p>
      </dgm:t>
    </dgm:pt>
    <dgm:pt modelId="{C5514955-676A-436B-96EA-F5FB038B670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Schedule</a:t>
          </a:r>
        </a:p>
      </dgm:t>
    </dgm:pt>
    <dgm:pt modelId="{F9B3B707-210E-4D4F-A6DA-7BDD1D402EC6}" type="parTrans" cxnId="{0AF29678-7EF4-49FB-9820-00D180045DF4}">
      <dgm:prSet/>
      <dgm:spPr/>
      <dgm:t>
        <a:bodyPr/>
        <a:lstStyle/>
        <a:p>
          <a:endParaRPr lang="en-US"/>
        </a:p>
      </dgm:t>
    </dgm:pt>
    <dgm:pt modelId="{817A4098-B926-4CB4-9688-5791E53A499F}" type="sibTrans" cxnId="{0AF29678-7EF4-49FB-9820-00D180045DF4}">
      <dgm:prSet/>
      <dgm:spPr/>
      <dgm:t>
        <a:bodyPr/>
        <a:lstStyle/>
        <a:p>
          <a:endParaRPr lang="en-US"/>
        </a:p>
      </dgm:t>
    </dgm:pt>
    <dgm:pt modelId="{632AFB3C-DF65-4531-A730-4AE642C30342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Budget</a:t>
          </a:r>
        </a:p>
      </dgm:t>
    </dgm:pt>
    <dgm:pt modelId="{EA70AA23-9688-4397-B5C5-E0F8D87A32B3}" type="parTrans" cxnId="{5C62A1F5-F392-4E2D-A524-AB7897B50EB1}">
      <dgm:prSet/>
      <dgm:spPr/>
      <dgm:t>
        <a:bodyPr/>
        <a:lstStyle/>
        <a:p>
          <a:endParaRPr lang="en-US"/>
        </a:p>
      </dgm:t>
    </dgm:pt>
    <dgm:pt modelId="{25C8A5E1-F46B-4AA0-9658-BED0BAE134C4}" type="sibTrans" cxnId="{5C62A1F5-F392-4E2D-A524-AB7897B50EB1}">
      <dgm:prSet/>
      <dgm:spPr/>
      <dgm:t>
        <a:bodyPr/>
        <a:lstStyle/>
        <a:p>
          <a:endParaRPr lang="en-US"/>
        </a:p>
      </dgm:t>
    </dgm:pt>
    <dgm:pt modelId="{676E0DF5-7A47-465D-80E4-34181DBC2B5C}" type="pres">
      <dgm:prSet presAssocID="{FC076328-9F8C-4597-90D0-1CECFD1140D2}" presName="linear" presStyleCnt="0">
        <dgm:presLayoutVars>
          <dgm:dir/>
          <dgm:animLvl val="lvl"/>
          <dgm:resizeHandles val="exact"/>
        </dgm:presLayoutVars>
      </dgm:prSet>
      <dgm:spPr/>
    </dgm:pt>
    <dgm:pt modelId="{93EE4C1D-190A-4BE3-B2DB-268D29FEEE70}" type="pres">
      <dgm:prSet presAssocID="{E328B01B-C06A-422F-B1BA-EF5A94BC559C}" presName="parentLin" presStyleCnt="0"/>
      <dgm:spPr/>
    </dgm:pt>
    <dgm:pt modelId="{69BFBB63-C2B7-4B56-81A1-F847169F1A07}" type="pres">
      <dgm:prSet presAssocID="{E328B01B-C06A-422F-B1BA-EF5A94BC559C}" presName="parentLeftMargin" presStyleLbl="node1" presStyleIdx="0" presStyleCnt="9"/>
      <dgm:spPr/>
    </dgm:pt>
    <dgm:pt modelId="{5E580E30-F084-479F-8DF9-A7C5170EC078}" type="pres">
      <dgm:prSet presAssocID="{E328B01B-C06A-422F-B1BA-EF5A94BC559C}" presName="parentText" presStyleLbl="node1" presStyleIdx="0" presStyleCnt="9">
        <dgm:presLayoutVars>
          <dgm:chMax val="0"/>
          <dgm:bulletEnabled val="1"/>
        </dgm:presLayoutVars>
      </dgm:prSet>
      <dgm:spPr>
        <a:solidFill>
          <a:srgbClr val="1E4D2A"/>
        </a:solidFill>
      </dgm:spPr>
    </dgm:pt>
    <dgm:pt modelId="{57179F66-B09B-4E51-A7B8-16571EF7DCF2}" type="pres">
      <dgm:prSet presAssocID="{E328B01B-C06A-422F-B1BA-EF5A94BC559C}" presName="negativeSpace" presStyleCnt="0"/>
      <dgm:spPr/>
    </dgm:pt>
    <dgm:pt modelId="{1719357C-1961-42B6-AC47-9B25F08578FF}" type="pres">
      <dgm:prSet presAssocID="{E328B01B-C06A-422F-B1BA-EF5A94BC559C}" presName="childText" presStyleLbl="conFgAcc1" presStyleIdx="0" presStyleCnt="9">
        <dgm:presLayoutVars>
          <dgm:bulletEnabled val="1"/>
        </dgm:presLayoutVars>
      </dgm:prSet>
      <dgm:spPr>
        <a:solidFill>
          <a:srgbClr val="A6B727"/>
        </a:solidFill>
      </dgm:spPr>
    </dgm:pt>
    <dgm:pt modelId="{F3F76B79-CCE0-4B55-8F2F-C552278A980D}" type="pres">
      <dgm:prSet presAssocID="{586D4E2F-4130-49E8-90C4-34CF1A447820}" presName="spaceBetweenRectangles" presStyleCnt="0"/>
      <dgm:spPr/>
    </dgm:pt>
    <dgm:pt modelId="{7C24F727-73E1-4A6B-AE4B-11AC35EBE59A}" type="pres">
      <dgm:prSet presAssocID="{C06F2D90-2744-4203-9AD7-CEFC2E2286C3}" presName="parentLin" presStyleCnt="0"/>
      <dgm:spPr/>
    </dgm:pt>
    <dgm:pt modelId="{8D8247EB-C6CF-4637-B42D-E7809B332369}" type="pres">
      <dgm:prSet presAssocID="{C06F2D90-2744-4203-9AD7-CEFC2E2286C3}" presName="parentLeftMargin" presStyleLbl="node1" presStyleIdx="0" presStyleCnt="9"/>
      <dgm:spPr/>
    </dgm:pt>
    <dgm:pt modelId="{EEE2AEE2-230A-4750-8D3F-9950C2929335}" type="pres">
      <dgm:prSet presAssocID="{C06F2D90-2744-4203-9AD7-CEFC2E2286C3}" presName="parentText" presStyleLbl="node1" presStyleIdx="1" presStyleCnt="9">
        <dgm:presLayoutVars>
          <dgm:chMax val="0"/>
          <dgm:bulletEnabled val="1"/>
        </dgm:presLayoutVars>
      </dgm:prSet>
      <dgm:spPr>
        <a:solidFill>
          <a:srgbClr val="1E4D2A"/>
        </a:solidFill>
      </dgm:spPr>
    </dgm:pt>
    <dgm:pt modelId="{3B247CF5-067C-4D6A-AB90-42E4BB08C5AE}" type="pres">
      <dgm:prSet presAssocID="{C06F2D90-2744-4203-9AD7-CEFC2E2286C3}" presName="negativeSpace" presStyleCnt="0"/>
      <dgm:spPr/>
    </dgm:pt>
    <dgm:pt modelId="{9FA97FA7-DAB0-4226-A214-F2C60331A439}" type="pres">
      <dgm:prSet presAssocID="{C06F2D90-2744-4203-9AD7-CEFC2E2286C3}" presName="childText" presStyleLbl="conFgAcc1" presStyleIdx="1" presStyleCnt="9">
        <dgm:presLayoutVars>
          <dgm:bulletEnabled val="1"/>
        </dgm:presLayoutVars>
      </dgm:prSet>
      <dgm:spPr>
        <a:solidFill>
          <a:srgbClr val="A6B727"/>
        </a:solidFill>
      </dgm:spPr>
    </dgm:pt>
    <dgm:pt modelId="{AE2F7DA8-1D8E-4D90-8105-77FD337D80D5}" type="pres">
      <dgm:prSet presAssocID="{061D48F7-DC11-44A9-B442-59545F032908}" presName="spaceBetweenRectangles" presStyleCnt="0"/>
      <dgm:spPr/>
    </dgm:pt>
    <dgm:pt modelId="{B350B662-030F-4F70-BFF1-A29FA6104455}" type="pres">
      <dgm:prSet presAssocID="{BB284D61-C4ED-42DC-A0FF-404EB60353BB}" presName="parentLin" presStyleCnt="0"/>
      <dgm:spPr/>
    </dgm:pt>
    <dgm:pt modelId="{9E535AB0-D2E5-406B-9538-6782115B133C}" type="pres">
      <dgm:prSet presAssocID="{BB284D61-C4ED-42DC-A0FF-404EB60353BB}" presName="parentLeftMargin" presStyleLbl="node1" presStyleIdx="1" presStyleCnt="9"/>
      <dgm:spPr/>
    </dgm:pt>
    <dgm:pt modelId="{90BF4B13-0FFD-4B2D-8A0F-28BF0A0A8BD4}" type="pres">
      <dgm:prSet presAssocID="{BB284D61-C4ED-42DC-A0FF-404EB60353BB}" presName="parentText" presStyleLbl="node1" presStyleIdx="2" presStyleCnt="9">
        <dgm:presLayoutVars>
          <dgm:chMax val="0"/>
          <dgm:bulletEnabled val="1"/>
        </dgm:presLayoutVars>
      </dgm:prSet>
      <dgm:spPr>
        <a:solidFill>
          <a:srgbClr val="1E4D2A"/>
        </a:solidFill>
      </dgm:spPr>
    </dgm:pt>
    <dgm:pt modelId="{F1671436-16B2-4FA7-ADDA-9DD629C5A054}" type="pres">
      <dgm:prSet presAssocID="{BB284D61-C4ED-42DC-A0FF-404EB60353BB}" presName="negativeSpace" presStyleCnt="0"/>
      <dgm:spPr/>
    </dgm:pt>
    <dgm:pt modelId="{D176ED1B-C275-4576-91BF-E56DD8A002A7}" type="pres">
      <dgm:prSet presAssocID="{BB284D61-C4ED-42DC-A0FF-404EB60353BB}" presName="childText" presStyleLbl="conFgAcc1" presStyleIdx="2" presStyleCnt="9">
        <dgm:presLayoutVars>
          <dgm:bulletEnabled val="1"/>
        </dgm:presLayoutVars>
      </dgm:prSet>
      <dgm:spPr>
        <a:solidFill>
          <a:srgbClr val="A6B727"/>
        </a:solidFill>
      </dgm:spPr>
    </dgm:pt>
    <dgm:pt modelId="{CD55D3BC-4FD7-43FA-A576-10D9C89D75D3}" type="pres">
      <dgm:prSet presAssocID="{B6BCFE0D-7CCE-4AC0-8463-EA44F854B142}" presName="spaceBetweenRectangles" presStyleCnt="0"/>
      <dgm:spPr/>
    </dgm:pt>
    <dgm:pt modelId="{6C840601-CFF8-4DED-B741-9A5D9AA6EE57}" type="pres">
      <dgm:prSet presAssocID="{D7C6D762-F6EC-4703-A5CA-2784113C6D72}" presName="parentLin" presStyleCnt="0"/>
      <dgm:spPr/>
    </dgm:pt>
    <dgm:pt modelId="{A047ADF3-B107-48AC-AB94-DA9C26DBAD6D}" type="pres">
      <dgm:prSet presAssocID="{D7C6D762-F6EC-4703-A5CA-2784113C6D72}" presName="parentLeftMargin" presStyleLbl="node1" presStyleIdx="2" presStyleCnt="9"/>
      <dgm:spPr/>
    </dgm:pt>
    <dgm:pt modelId="{0571B4E3-9479-4BA5-8E54-04B1E43C367A}" type="pres">
      <dgm:prSet presAssocID="{D7C6D762-F6EC-4703-A5CA-2784113C6D72}" presName="parentText" presStyleLbl="node1" presStyleIdx="3" presStyleCnt="9">
        <dgm:presLayoutVars>
          <dgm:chMax val="0"/>
          <dgm:bulletEnabled val="1"/>
        </dgm:presLayoutVars>
      </dgm:prSet>
      <dgm:spPr>
        <a:solidFill>
          <a:srgbClr val="1E4D2A"/>
        </a:solidFill>
      </dgm:spPr>
    </dgm:pt>
    <dgm:pt modelId="{7649443C-0084-418D-AE9C-0F489B759F47}" type="pres">
      <dgm:prSet presAssocID="{D7C6D762-F6EC-4703-A5CA-2784113C6D72}" presName="negativeSpace" presStyleCnt="0"/>
      <dgm:spPr/>
    </dgm:pt>
    <dgm:pt modelId="{1180DEEA-B5EB-4562-A2C7-50D3F18CD9B6}" type="pres">
      <dgm:prSet presAssocID="{D7C6D762-F6EC-4703-A5CA-2784113C6D72}" presName="childText" presStyleLbl="conFgAcc1" presStyleIdx="3" presStyleCnt="9">
        <dgm:presLayoutVars>
          <dgm:bulletEnabled val="1"/>
        </dgm:presLayoutVars>
      </dgm:prSet>
      <dgm:spPr>
        <a:solidFill>
          <a:srgbClr val="A6B727"/>
        </a:solidFill>
      </dgm:spPr>
    </dgm:pt>
    <dgm:pt modelId="{F45376F5-BF16-44B2-BB2F-20059213E602}" type="pres">
      <dgm:prSet presAssocID="{719EB48D-E0FD-427E-9D7B-6C0FC482ABC3}" presName="spaceBetweenRectangles" presStyleCnt="0"/>
      <dgm:spPr/>
    </dgm:pt>
    <dgm:pt modelId="{92483718-0C27-4687-84C7-105F9FF339F9}" type="pres">
      <dgm:prSet presAssocID="{E97122F8-9525-4072-B32B-CCFE1AA78721}" presName="parentLin" presStyleCnt="0"/>
      <dgm:spPr/>
    </dgm:pt>
    <dgm:pt modelId="{8E3C0625-81C9-49C1-AF17-DF6E6CCE9FE8}" type="pres">
      <dgm:prSet presAssocID="{E97122F8-9525-4072-B32B-CCFE1AA78721}" presName="parentLeftMargin" presStyleLbl="node1" presStyleIdx="3" presStyleCnt="9"/>
      <dgm:spPr/>
    </dgm:pt>
    <dgm:pt modelId="{E9EDB17B-5F2F-472A-A4A4-ABBBAB80CD8C}" type="pres">
      <dgm:prSet presAssocID="{E97122F8-9525-4072-B32B-CCFE1AA78721}" presName="parentText" presStyleLbl="node1" presStyleIdx="4" presStyleCnt="9">
        <dgm:presLayoutVars>
          <dgm:chMax val="0"/>
          <dgm:bulletEnabled val="1"/>
        </dgm:presLayoutVars>
      </dgm:prSet>
      <dgm:spPr>
        <a:solidFill>
          <a:srgbClr val="1E4D2A"/>
        </a:solidFill>
      </dgm:spPr>
    </dgm:pt>
    <dgm:pt modelId="{A66CEC16-6F06-44E6-AA04-4EBE22025F0E}" type="pres">
      <dgm:prSet presAssocID="{E97122F8-9525-4072-B32B-CCFE1AA78721}" presName="negativeSpace" presStyleCnt="0"/>
      <dgm:spPr/>
    </dgm:pt>
    <dgm:pt modelId="{D1482335-58CA-4D15-9B02-19F644708C42}" type="pres">
      <dgm:prSet presAssocID="{E97122F8-9525-4072-B32B-CCFE1AA78721}" presName="childText" presStyleLbl="conFgAcc1" presStyleIdx="4" presStyleCnt="9">
        <dgm:presLayoutVars>
          <dgm:bulletEnabled val="1"/>
        </dgm:presLayoutVars>
      </dgm:prSet>
      <dgm:spPr>
        <a:solidFill>
          <a:srgbClr val="A6B727"/>
        </a:solidFill>
      </dgm:spPr>
    </dgm:pt>
    <dgm:pt modelId="{9BCA570C-F206-4A30-88C4-CDAFC10AE0C7}" type="pres">
      <dgm:prSet presAssocID="{0E410213-6852-4277-A54D-1B286BAF99BD}" presName="spaceBetweenRectangles" presStyleCnt="0"/>
      <dgm:spPr/>
    </dgm:pt>
    <dgm:pt modelId="{3971187E-137F-4F1D-99D8-0FF8A7BA28F1}" type="pres">
      <dgm:prSet presAssocID="{8AADAC11-7A29-40B8-8D46-7C7590254A5C}" presName="parentLin" presStyleCnt="0"/>
      <dgm:spPr/>
    </dgm:pt>
    <dgm:pt modelId="{92B8C88B-9A19-418E-815E-EC01D21DD23C}" type="pres">
      <dgm:prSet presAssocID="{8AADAC11-7A29-40B8-8D46-7C7590254A5C}" presName="parentLeftMargin" presStyleLbl="node1" presStyleIdx="4" presStyleCnt="9"/>
      <dgm:spPr/>
    </dgm:pt>
    <dgm:pt modelId="{4A1749CB-5493-4634-B34B-4B17A6AE3293}" type="pres">
      <dgm:prSet presAssocID="{8AADAC11-7A29-40B8-8D46-7C7590254A5C}" presName="parentText" presStyleLbl="node1" presStyleIdx="5" presStyleCnt="9">
        <dgm:presLayoutVars>
          <dgm:chMax val="0"/>
          <dgm:bulletEnabled val="1"/>
        </dgm:presLayoutVars>
      </dgm:prSet>
      <dgm:spPr>
        <a:solidFill>
          <a:srgbClr val="1E4D2A"/>
        </a:solidFill>
      </dgm:spPr>
    </dgm:pt>
    <dgm:pt modelId="{C95AD8CD-9DE2-406A-B5BA-A9C6023F42A1}" type="pres">
      <dgm:prSet presAssocID="{8AADAC11-7A29-40B8-8D46-7C7590254A5C}" presName="negativeSpace" presStyleCnt="0"/>
      <dgm:spPr/>
    </dgm:pt>
    <dgm:pt modelId="{215E9B68-0074-43D6-8EDA-561C9FCD0B24}" type="pres">
      <dgm:prSet presAssocID="{8AADAC11-7A29-40B8-8D46-7C7590254A5C}" presName="childText" presStyleLbl="conFgAcc1" presStyleIdx="5" presStyleCnt="9">
        <dgm:presLayoutVars>
          <dgm:bulletEnabled val="1"/>
        </dgm:presLayoutVars>
      </dgm:prSet>
      <dgm:spPr>
        <a:solidFill>
          <a:srgbClr val="A6B727"/>
        </a:solidFill>
      </dgm:spPr>
    </dgm:pt>
    <dgm:pt modelId="{87C1548B-8065-46B9-AE50-A49D0496DF02}" type="pres">
      <dgm:prSet presAssocID="{7AA19184-CB3F-4950-8370-2414C95AEE8C}" presName="spaceBetweenRectangles" presStyleCnt="0"/>
      <dgm:spPr/>
    </dgm:pt>
    <dgm:pt modelId="{07E7A271-AB0A-4ABD-8680-F9B781F674C8}" type="pres">
      <dgm:prSet presAssocID="{0991200E-253E-4356-A05E-D73D1B144B6E}" presName="parentLin" presStyleCnt="0"/>
      <dgm:spPr/>
    </dgm:pt>
    <dgm:pt modelId="{59A9467C-5179-401E-90D9-D33E86FF569D}" type="pres">
      <dgm:prSet presAssocID="{0991200E-253E-4356-A05E-D73D1B144B6E}" presName="parentLeftMargin" presStyleLbl="node1" presStyleIdx="5" presStyleCnt="9"/>
      <dgm:spPr/>
    </dgm:pt>
    <dgm:pt modelId="{E1900E63-1765-4102-A6F3-A91F58CA7957}" type="pres">
      <dgm:prSet presAssocID="{0991200E-253E-4356-A05E-D73D1B144B6E}" presName="parentText" presStyleLbl="node1" presStyleIdx="6" presStyleCnt="9">
        <dgm:presLayoutVars>
          <dgm:chMax val="0"/>
          <dgm:bulletEnabled val="1"/>
        </dgm:presLayoutVars>
      </dgm:prSet>
      <dgm:spPr>
        <a:solidFill>
          <a:srgbClr val="1E4D2A"/>
        </a:solidFill>
      </dgm:spPr>
    </dgm:pt>
    <dgm:pt modelId="{F5BF02C2-B018-4737-A0EC-D09B6A08660D}" type="pres">
      <dgm:prSet presAssocID="{0991200E-253E-4356-A05E-D73D1B144B6E}" presName="negativeSpace" presStyleCnt="0"/>
      <dgm:spPr/>
    </dgm:pt>
    <dgm:pt modelId="{C6A9DBF5-09A3-4AAF-9601-6775DC24D005}" type="pres">
      <dgm:prSet presAssocID="{0991200E-253E-4356-A05E-D73D1B144B6E}" presName="childText" presStyleLbl="conFgAcc1" presStyleIdx="6" presStyleCnt="9">
        <dgm:presLayoutVars>
          <dgm:bulletEnabled val="1"/>
        </dgm:presLayoutVars>
      </dgm:prSet>
      <dgm:spPr>
        <a:solidFill>
          <a:srgbClr val="A6B727"/>
        </a:solidFill>
      </dgm:spPr>
    </dgm:pt>
    <dgm:pt modelId="{CB5EABB7-6CBA-4365-AA81-B3338CD9121E}" type="pres">
      <dgm:prSet presAssocID="{CB0BF4D0-BEBA-47E0-951F-346EA18D840B}" presName="spaceBetweenRectangles" presStyleCnt="0"/>
      <dgm:spPr/>
    </dgm:pt>
    <dgm:pt modelId="{3D23EDDF-25BE-46EC-9345-69FEFD6B4F6C}" type="pres">
      <dgm:prSet presAssocID="{C5514955-676A-436B-96EA-F5FB038B6705}" presName="parentLin" presStyleCnt="0"/>
      <dgm:spPr/>
    </dgm:pt>
    <dgm:pt modelId="{CFDB5178-5658-4214-BA0E-D087ECA16D35}" type="pres">
      <dgm:prSet presAssocID="{C5514955-676A-436B-96EA-F5FB038B6705}" presName="parentLeftMargin" presStyleLbl="node1" presStyleIdx="6" presStyleCnt="9"/>
      <dgm:spPr/>
    </dgm:pt>
    <dgm:pt modelId="{4189CFF7-F92D-42D1-AF74-81678FAA87AB}" type="pres">
      <dgm:prSet presAssocID="{C5514955-676A-436B-96EA-F5FB038B6705}" presName="parentText" presStyleLbl="node1" presStyleIdx="7" presStyleCnt="9">
        <dgm:presLayoutVars>
          <dgm:chMax val="0"/>
          <dgm:bulletEnabled val="1"/>
        </dgm:presLayoutVars>
      </dgm:prSet>
      <dgm:spPr>
        <a:solidFill>
          <a:srgbClr val="1E4D2A"/>
        </a:solidFill>
      </dgm:spPr>
    </dgm:pt>
    <dgm:pt modelId="{EA5D268A-561A-4509-80D6-EB8005344D5B}" type="pres">
      <dgm:prSet presAssocID="{C5514955-676A-436B-96EA-F5FB038B6705}" presName="negativeSpace" presStyleCnt="0"/>
      <dgm:spPr/>
    </dgm:pt>
    <dgm:pt modelId="{03CE2F1B-67F8-4E23-BA36-F74D2E4EB100}" type="pres">
      <dgm:prSet presAssocID="{C5514955-676A-436B-96EA-F5FB038B6705}" presName="childText" presStyleLbl="conFgAcc1" presStyleIdx="7" presStyleCnt="9">
        <dgm:presLayoutVars>
          <dgm:bulletEnabled val="1"/>
        </dgm:presLayoutVars>
      </dgm:prSet>
      <dgm:spPr>
        <a:solidFill>
          <a:srgbClr val="A6B727"/>
        </a:solidFill>
      </dgm:spPr>
    </dgm:pt>
    <dgm:pt modelId="{40D7803F-8EBA-4C7E-A93F-086B3DD43319}" type="pres">
      <dgm:prSet presAssocID="{817A4098-B926-4CB4-9688-5791E53A499F}" presName="spaceBetweenRectangles" presStyleCnt="0"/>
      <dgm:spPr/>
    </dgm:pt>
    <dgm:pt modelId="{0485F3BA-10F2-4FC3-96D9-DFA5202F285C}" type="pres">
      <dgm:prSet presAssocID="{632AFB3C-DF65-4531-A730-4AE642C30342}" presName="parentLin" presStyleCnt="0"/>
      <dgm:spPr/>
    </dgm:pt>
    <dgm:pt modelId="{40228D1B-F90F-4884-8C02-2C3E2B4F86BA}" type="pres">
      <dgm:prSet presAssocID="{632AFB3C-DF65-4531-A730-4AE642C30342}" presName="parentLeftMargin" presStyleLbl="node1" presStyleIdx="7" presStyleCnt="9"/>
      <dgm:spPr/>
    </dgm:pt>
    <dgm:pt modelId="{99531FEF-97E0-4A0B-AF91-7A79F0268924}" type="pres">
      <dgm:prSet presAssocID="{632AFB3C-DF65-4531-A730-4AE642C30342}" presName="parentText" presStyleLbl="node1" presStyleIdx="8" presStyleCnt="9">
        <dgm:presLayoutVars>
          <dgm:chMax val="0"/>
          <dgm:bulletEnabled val="1"/>
        </dgm:presLayoutVars>
      </dgm:prSet>
      <dgm:spPr>
        <a:solidFill>
          <a:srgbClr val="1E4D2A"/>
        </a:solidFill>
      </dgm:spPr>
    </dgm:pt>
    <dgm:pt modelId="{8CEA4B72-3F90-44F8-AEBC-812C34A67B68}" type="pres">
      <dgm:prSet presAssocID="{632AFB3C-DF65-4531-A730-4AE642C30342}" presName="negativeSpace" presStyleCnt="0"/>
      <dgm:spPr/>
    </dgm:pt>
    <dgm:pt modelId="{43BE01DB-18A0-4AB3-B70E-8029FA223D2B}" type="pres">
      <dgm:prSet presAssocID="{632AFB3C-DF65-4531-A730-4AE642C30342}" presName="childText" presStyleLbl="conFgAcc1" presStyleIdx="8" presStyleCnt="9">
        <dgm:presLayoutVars>
          <dgm:bulletEnabled val="1"/>
        </dgm:presLayoutVars>
      </dgm:prSet>
      <dgm:spPr>
        <a:solidFill>
          <a:srgbClr val="A6B727"/>
        </a:solidFill>
      </dgm:spPr>
    </dgm:pt>
  </dgm:ptLst>
  <dgm:cxnLst>
    <dgm:cxn modelId="{11ECFD01-CB1E-4D59-8991-A2A9EC72A027}" srcId="{FC076328-9F8C-4597-90D0-1CECFD1140D2}" destId="{C06F2D90-2744-4203-9AD7-CEFC2E2286C3}" srcOrd="1" destOrd="0" parTransId="{5FD0F54F-C1B0-4C37-8A8E-643136B572E7}" sibTransId="{061D48F7-DC11-44A9-B442-59545F032908}"/>
    <dgm:cxn modelId="{E57B2025-FC13-4EE5-98E7-CD4099B1078F}" type="presOf" srcId="{C5514955-676A-436B-96EA-F5FB038B6705}" destId="{CFDB5178-5658-4214-BA0E-D087ECA16D35}" srcOrd="0" destOrd="0" presId="urn:microsoft.com/office/officeart/2005/8/layout/list1"/>
    <dgm:cxn modelId="{C6489045-276B-46DE-9BE0-F570CE779868}" type="presOf" srcId="{C5514955-676A-436B-96EA-F5FB038B6705}" destId="{4189CFF7-F92D-42D1-AF74-81678FAA87AB}" srcOrd="1" destOrd="0" presId="urn:microsoft.com/office/officeart/2005/8/layout/list1"/>
    <dgm:cxn modelId="{5DBB8A4B-4336-433F-B136-9F279071B1E8}" type="presOf" srcId="{8AADAC11-7A29-40B8-8D46-7C7590254A5C}" destId="{92B8C88B-9A19-418E-815E-EC01D21DD23C}" srcOrd="0" destOrd="0" presId="urn:microsoft.com/office/officeart/2005/8/layout/list1"/>
    <dgm:cxn modelId="{73A6676C-8324-47A0-A433-0B325CBC3CC8}" srcId="{FC076328-9F8C-4597-90D0-1CECFD1140D2}" destId="{E97122F8-9525-4072-B32B-CCFE1AA78721}" srcOrd="4" destOrd="0" parTransId="{9EA33F9C-8583-4280-BC49-E12896ACC9C5}" sibTransId="{0E410213-6852-4277-A54D-1B286BAF99BD}"/>
    <dgm:cxn modelId="{5EFA4E4F-B6DF-4194-BD08-8AFD2C2AF104}" srcId="{FC076328-9F8C-4597-90D0-1CECFD1140D2}" destId="{E328B01B-C06A-422F-B1BA-EF5A94BC559C}" srcOrd="0" destOrd="0" parTransId="{53E61320-908C-45E2-86B8-F51709F76B6C}" sibTransId="{586D4E2F-4130-49E8-90C4-34CF1A447820}"/>
    <dgm:cxn modelId="{E8F33B71-9D44-41C8-812E-37E395D8C816}" type="presOf" srcId="{D7C6D762-F6EC-4703-A5CA-2784113C6D72}" destId="{A047ADF3-B107-48AC-AB94-DA9C26DBAD6D}" srcOrd="0" destOrd="0" presId="urn:microsoft.com/office/officeart/2005/8/layout/list1"/>
    <dgm:cxn modelId="{0AF29678-7EF4-49FB-9820-00D180045DF4}" srcId="{FC076328-9F8C-4597-90D0-1CECFD1140D2}" destId="{C5514955-676A-436B-96EA-F5FB038B6705}" srcOrd="7" destOrd="0" parTransId="{F9B3B707-210E-4D4F-A6DA-7BDD1D402EC6}" sibTransId="{817A4098-B926-4CB4-9688-5791E53A499F}"/>
    <dgm:cxn modelId="{940DED7F-3A8E-4406-B6AC-358049A1BF28}" srcId="{FC076328-9F8C-4597-90D0-1CECFD1140D2}" destId="{D7C6D762-F6EC-4703-A5CA-2784113C6D72}" srcOrd="3" destOrd="0" parTransId="{8BDBAFCB-1433-4B83-A204-9B296726D7FE}" sibTransId="{719EB48D-E0FD-427E-9D7B-6C0FC482ABC3}"/>
    <dgm:cxn modelId="{83819386-51FA-44A4-A9FC-F031B6FEE79B}" type="presOf" srcId="{E328B01B-C06A-422F-B1BA-EF5A94BC559C}" destId="{5E580E30-F084-479F-8DF9-A7C5170EC078}" srcOrd="1" destOrd="0" presId="urn:microsoft.com/office/officeart/2005/8/layout/list1"/>
    <dgm:cxn modelId="{2D16EE92-EEE4-483E-90AC-86436CB118FE}" type="presOf" srcId="{BB284D61-C4ED-42DC-A0FF-404EB60353BB}" destId="{90BF4B13-0FFD-4B2D-8A0F-28BF0A0A8BD4}" srcOrd="1" destOrd="0" presId="urn:microsoft.com/office/officeart/2005/8/layout/list1"/>
    <dgm:cxn modelId="{F64341B9-30AA-4634-998D-F19A25BED5A8}" srcId="{FC076328-9F8C-4597-90D0-1CECFD1140D2}" destId="{BB284D61-C4ED-42DC-A0FF-404EB60353BB}" srcOrd="2" destOrd="0" parTransId="{7D3F2F00-E33B-483B-BCF7-B8CA0B4C943A}" sibTransId="{B6BCFE0D-7CCE-4AC0-8463-EA44F854B142}"/>
    <dgm:cxn modelId="{740DAEBB-F1F2-44C0-81B4-3A28DCE9B94A}" type="presOf" srcId="{0991200E-253E-4356-A05E-D73D1B144B6E}" destId="{E1900E63-1765-4102-A6F3-A91F58CA7957}" srcOrd="1" destOrd="0" presId="urn:microsoft.com/office/officeart/2005/8/layout/list1"/>
    <dgm:cxn modelId="{0FBC72BE-09F7-475C-BBD9-17EDF6758980}" type="presOf" srcId="{BB284D61-C4ED-42DC-A0FF-404EB60353BB}" destId="{9E535AB0-D2E5-406B-9538-6782115B133C}" srcOrd="0" destOrd="0" presId="urn:microsoft.com/office/officeart/2005/8/layout/list1"/>
    <dgm:cxn modelId="{AD1B39C4-3C4F-4CD5-AB91-2AD71204DB71}" type="presOf" srcId="{0991200E-253E-4356-A05E-D73D1B144B6E}" destId="{59A9467C-5179-401E-90D9-D33E86FF569D}" srcOrd="0" destOrd="0" presId="urn:microsoft.com/office/officeart/2005/8/layout/list1"/>
    <dgm:cxn modelId="{2D7591C5-FD59-42DD-8764-8766C55B8E62}" srcId="{FC076328-9F8C-4597-90D0-1CECFD1140D2}" destId="{8AADAC11-7A29-40B8-8D46-7C7590254A5C}" srcOrd="5" destOrd="0" parTransId="{B9403FAE-F06D-4A10-AA53-A5750501B816}" sibTransId="{7AA19184-CB3F-4950-8370-2414C95AEE8C}"/>
    <dgm:cxn modelId="{4070B2CD-7BFC-459D-9A60-07ED7100C8C9}" type="presOf" srcId="{D7C6D762-F6EC-4703-A5CA-2784113C6D72}" destId="{0571B4E3-9479-4BA5-8E54-04B1E43C367A}" srcOrd="1" destOrd="0" presId="urn:microsoft.com/office/officeart/2005/8/layout/list1"/>
    <dgm:cxn modelId="{96CB03CE-118B-4DC3-A422-FB0469E4BCFE}" type="presOf" srcId="{E97122F8-9525-4072-B32B-CCFE1AA78721}" destId="{8E3C0625-81C9-49C1-AF17-DF6E6CCE9FE8}" srcOrd="0" destOrd="0" presId="urn:microsoft.com/office/officeart/2005/8/layout/list1"/>
    <dgm:cxn modelId="{8876D2E7-BADB-46ED-8610-EF6E443DC119}" type="presOf" srcId="{632AFB3C-DF65-4531-A730-4AE642C30342}" destId="{40228D1B-F90F-4884-8C02-2C3E2B4F86BA}" srcOrd="0" destOrd="0" presId="urn:microsoft.com/office/officeart/2005/8/layout/list1"/>
    <dgm:cxn modelId="{79C7FCED-FC7B-49B9-A032-55623B190148}" srcId="{FC076328-9F8C-4597-90D0-1CECFD1140D2}" destId="{0991200E-253E-4356-A05E-D73D1B144B6E}" srcOrd="6" destOrd="0" parTransId="{CE00704C-37B2-4907-9778-BDDB2A0F6977}" sibTransId="{CB0BF4D0-BEBA-47E0-951F-346EA18D840B}"/>
    <dgm:cxn modelId="{D6C57BF0-4D83-4272-83DD-8664269FFD1F}" type="presOf" srcId="{632AFB3C-DF65-4531-A730-4AE642C30342}" destId="{99531FEF-97E0-4A0B-AF91-7A79F0268924}" srcOrd="1" destOrd="0" presId="urn:microsoft.com/office/officeart/2005/8/layout/list1"/>
    <dgm:cxn modelId="{8F027DF1-188C-4EA8-8177-C0D696ACDDE2}" type="presOf" srcId="{E97122F8-9525-4072-B32B-CCFE1AA78721}" destId="{E9EDB17B-5F2F-472A-A4A4-ABBBAB80CD8C}" srcOrd="1" destOrd="0" presId="urn:microsoft.com/office/officeart/2005/8/layout/list1"/>
    <dgm:cxn modelId="{7F599CF2-6982-41D2-96C5-0740B7A844E2}" type="presOf" srcId="{C06F2D90-2744-4203-9AD7-CEFC2E2286C3}" destId="{8D8247EB-C6CF-4637-B42D-E7809B332369}" srcOrd="0" destOrd="0" presId="urn:microsoft.com/office/officeart/2005/8/layout/list1"/>
    <dgm:cxn modelId="{5C62A1F5-F392-4E2D-A524-AB7897B50EB1}" srcId="{FC076328-9F8C-4597-90D0-1CECFD1140D2}" destId="{632AFB3C-DF65-4531-A730-4AE642C30342}" srcOrd="8" destOrd="0" parTransId="{EA70AA23-9688-4397-B5C5-E0F8D87A32B3}" sibTransId="{25C8A5E1-F46B-4AA0-9658-BED0BAE134C4}"/>
    <dgm:cxn modelId="{E8491EFA-3CDB-4104-AC03-D8853E655FF7}" type="presOf" srcId="{FC076328-9F8C-4597-90D0-1CECFD1140D2}" destId="{676E0DF5-7A47-465D-80E4-34181DBC2B5C}" srcOrd="0" destOrd="0" presId="urn:microsoft.com/office/officeart/2005/8/layout/list1"/>
    <dgm:cxn modelId="{ACF663FA-E205-4168-BBE2-87E050A9B4B3}" type="presOf" srcId="{8AADAC11-7A29-40B8-8D46-7C7590254A5C}" destId="{4A1749CB-5493-4634-B34B-4B17A6AE3293}" srcOrd="1" destOrd="0" presId="urn:microsoft.com/office/officeart/2005/8/layout/list1"/>
    <dgm:cxn modelId="{539516FD-1A87-4C3E-97AC-8F4810B12E99}" type="presOf" srcId="{E328B01B-C06A-422F-B1BA-EF5A94BC559C}" destId="{69BFBB63-C2B7-4B56-81A1-F847169F1A07}" srcOrd="0" destOrd="0" presId="urn:microsoft.com/office/officeart/2005/8/layout/list1"/>
    <dgm:cxn modelId="{71CE1CFE-9200-470A-9B8A-17CA12E89AB1}" type="presOf" srcId="{C06F2D90-2744-4203-9AD7-CEFC2E2286C3}" destId="{EEE2AEE2-230A-4750-8D3F-9950C2929335}" srcOrd="1" destOrd="0" presId="urn:microsoft.com/office/officeart/2005/8/layout/list1"/>
    <dgm:cxn modelId="{227F61F1-BFF8-4AEC-A7D2-C14786A0584B}" type="presParOf" srcId="{676E0DF5-7A47-465D-80E4-34181DBC2B5C}" destId="{93EE4C1D-190A-4BE3-B2DB-268D29FEEE70}" srcOrd="0" destOrd="0" presId="urn:microsoft.com/office/officeart/2005/8/layout/list1"/>
    <dgm:cxn modelId="{ABBDBA76-2455-46F7-AB08-84327F679922}" type="presParOf" srcId="{93EE4C1D-190A-4BE3-B2DB-268D29FEEE70}" destId="{69BFBB63-C2B7-4B56-81A1-F847169F1A07}" srcOrd="0" destOrd="0" presId="urn:microsoft.com/office/officeart/2005/8/layout/list1"/>
    <dgm:cxn modelId="{AAC9C0CE-4851-4B3A-A6E9-DEBD550256FD}" type="presParOf" srcId="{93EE4C1D-190A-4BE3-B2DB-268D29FEEE70}" destId="{5E580E30-F084-479F-8DF9-A7C5170EC078}" srcOrd="1" destOrd="0" presId="urn:microsoft.com/office/officeart/2005/8/layout/list1"/>
    <dgm:cxn modelId="{A72C26A3-34C4-429A-A72E-8E3CD35BEA95}" type="presParOf" srcId="{676E0DF5-7A47-465D-80E4-34181DBC2B5C}" destId="{57179F66-B09B-4E51-A7B8-16571EF7DCF2}" srcOrd="1" destOrd="0" presId="urn:microsoft.com/office/officeart/2005/8/layout/list1"/>
    <dgm:cxn modelId="{C451EC78-B26B-435F-AFE5-6309162BE89C}" type="presParOf" srcId="{676E0DF5-7A47-465D-80E4-34181DBC2B5C}" destId="{1719357C-1961-42B6-AC47-9B25F08578FF}" srcOrd="2" destOrd="0" presId="urn:microsoft.com/office/officeart/2005/8/layout/list1"/>
    <dgm:cxn modelId="{3C25C76A-F797-4513-9A01-48F7B33A316E}" type="presParOf" srcId="{676E0DF5-7A47-465D-80E4-34181DBC2B5C}" destId="{F3F76B79-CCE0-4B55-8F2F-C552278A980D}" srcOrd="3" destOrd="0" presId="urn:microsoft.com/office/officeart/2005/8/layout/list1"/>
    <dgm:cxn modelId="{B2F97198-282B-4863-8D63-B7A163E33906}" type="presParOf" srcId="{676E0DF5-7A47-465D-80E4-34181DBC2B5C}" destId="{7C24F727-73E1-4A6B-AE4B-11AC35EBE59A}" srcOrd="4" destOrd="0" presId="urn:microsoft.com/office/officeart/2005/8/layout/list1"/>
    <dgm:cxn modelId="{52569C4A-0FA7-4ED4-994A-2E5C76F45EE8}" type="presParOf" srcId="{7C24F727-73E1-4A6B-AE4B-11AC35EBE59A}" destId="{8D8247EB-C6CF-4637-B42D-E7809B332369}" srcOrd="0" destOrd="0" presId="urn:microsoft.com/office/officeart/2005/8/layout/list1"/>
    <dgm:cxn modelId="{A349EA2B-7D23-40C2-BC9E-DCBA5FEE3652}" type="presParOf" srcId="{7C24F727-73E1-4A6B-AE4B-11AC35EBE59A}" destId="{EEE2AEE2-230A-4750-8D3F-9950C2929335}" srcOrd="1" destOrd="0" presId="urn:microsoft.com/office/officeart/2005/8/layout/list1"/>
    <dgm:cxn modelId="{BA601ED8-24CC-4C76-A14A-67B4A772313B}" type="presParOf" srcId="{676E0DF5-7A47-465D-80E4-34181DBC2B5C}" destId="{3B247CF5-067C-4D6A-AB90-42E4BB08C5AE}" srcOrd="5" destOrd="0" presId="urn:microsoft.com/office/officeart/2005/8/layout/list1"/>
    <dgm:cxn modelId="{BC9CFC61-5D1A-41BF-A6A5-B7ED46D8CA0F}" type="presParOf" srcId="{676E0DF5-7A47-465D-80E4-34181DBC2B5C}" destId="{9FA97FA7-DAB0-4226-A214-F2C60331A439}" srcOrd="6" destOrd="0" presId="urn:microsoft.com/office/officeart/2005/8/layout/list1"/>
    <dgm:cxn modelId="{B1632873-DE9A-48C8-ABA9-9C4607702B0A}" type="presParOf" srcId="{676E0DF5-7A47-465D-80E4-34181DBC2B5C}" destId="{AE2F7DA8-1D8E-4D90-8105-77FD337D80D5}" srcOrd="7" destOrd="0" presId="urn:microsoft.com/office/officeart/2005/8/layout/list1"/>
    <dgm:cxn modelId="{0D67F7F1-D75E-4E86-9A05-4E8419AD3A36}" type="presParOf" srcId="{676E0DF5-7A47-465D-80E4-34181DBC2B5C}" destId="{B350B662-030F-4F70-BFF1-A29FA6104455}" srcOrd="8" destOrd="0" presId="urn:microsoft.com/office/officeart/2005/8/layout/list1"/>
    <dgm:cxn modelId="{90057D7A-BF40-4D5B-844F-9AA045E7CF18}" type="presParOf" srcId="{B350B662-030F-4F70-BFF1-A29FA6104455}" destId="{9E535AB0-D2E5-406B-9538-6782115B133C}" srcOrd="0" destOrd="0" presId="urn:microsoft.com/office/officeart/2005/8/layout/list1"/>
    <dgm:cxn modelId="{E64B9724-A617-4070-8610-BF49006A9308}" type="presParOf" srcId="{B350B662-030F-4F70-BFF1-A29FA6104455}" destId="{90BF4B13-0FFD-4B2D-8A0F-28BF0A0A8BD4}" srcOrd="1" destOrd="0" presId="urn:microsoft.com/office/officeart/2005/8/layout/list1"/>
    <dgm:cxn modelId="{198A85AE-203A-496B-AB46-AE5288DFE6F4}" type="presParOf" srcId="{676E0DF5-7A47-465D-80E4-34181DBC2B5C}" destId="{F1671436-16B2-4FA7-ADDA-9DD629C5A054}" srcOrd="9" destOrd="0" presId="urn:microsoft.com/office/officeart/2005/8/layout/list1"/>
    <dgm:cxn modelId="{C1CECF65-E45A-4970-A490-EB9AE789AF4F}" type="presParOf" srcId="{676E0DF5-7A47-465D-80E4-34181DBC2B5C}" destId="{D176ED1B-C275-4576-91BF-E56DD8A002A7}" srcOrd="10" destOrd="0" presId="urn:microsoft.com/office/officeart/2005/8/layout/list1"/>
    <dgm:cxn modelId="{8D8326DB-73ED-4295-A7CC-8F429CCA4F3D}" type="presParOf" srcId="{676E0DF5-7A47-465D-80E4-34181DBC2B5C}" destId="{CD55D3BC-4FD7-43FA-A576-10D9C89D75D3}" srcOrd="11" destOrd="0" presId="urn:microsoft.com/office/officeart/2005/8/layout/list1"/>
    <dgm:cxn modelId="{FF9397F9-6A3F-4159-B4F9-95A65F82CA38}" type="presParOf" srcId="{676E0DF5-7A47-465D-80E4-34181DBC2B5C}" destId="{6C840601-CFF8-4DED-B741-9A5D9AA6EE57}" srcOrd="12" destOrd="0" presId="urn:microsoft.com/office/officeart/2005/8/layout/list1"/>
    <dgm:cxn modelId="{C0BE91D1-46C1-4511-BE61-25DAD842883B}" type="presParOf" srcId="{6C840601-CFF8-4DED-B741-9A5D9AA6EE57}" destId="{A047ADF3-B107-48AC-AB94-DA9C26DBAD6D}" srcOrd="0" destOrd="0" presId="urn:microsoft.com/office/officeart/2005/8/layout/list1"/>
    <dgm:cxn modelId="{7BB8145F-B5BF-42B0-BFC6-A13C2B81CE9A}" type="presParOf" srcId="{6C840601-CFF8-4DED-B741-9A5D9AA6EE57}" destId="{0571B4E3-9479-4BA5-8E54-04B1E43C367A}" srcOrd="1" destOrd="0" presId="urn:microsoft.com/office/officeart/2005/8/layout/list1"/>
    <dgm:cxn modelId="{604294FB-6FF1-4E15-B75B-05900CB6E1D7}" type="presParOf" srcId="{676E0DF5-7A47-465D-80E4-34181DBC2B5C}" destId="{7649443C-0084-418D-AE9C-0F489B759F47}" srcOrd="13" destOrd="0" presId="urn:microsoft.com/office/officeart/2005/8/layout/list1"/>
    <dgm:cxn modelId="{A08ED5D7-D3F1-4D2F-9FAE-038032E6FF09}" type="presParOf" srcId="{676E0DF5-7A47-465D-80E4-34181DBC2B5C}" destId="{1180DEEA-B5EB-4562-A2C7-50D3F18CD9B6}" srcOrd="14" destOrd="0" presId="urn:microsoft.com/office/officeart/2005/8/layout/list1"/>
    <dgm:cxn modelId="{11D715E7-13FA-4462-BDB9-1147A9DDC608}" type="presParOf" srcId="{676E0DF5-7A47-465D-80E4-34181DBC2B5C}" destId="{F45376F5-BF16-44B2-BB2F-20059213E602}" srcOrd="15" destOrd="0" presId="urn:microsoft.com/office/officeart/2005/8/layout/list1"/>
    <dgm:cxn modelId="{98BD2A18-2D66-484B-9495-20B5F221CA16}" type="presParOf" srcId="{676E0DF5-7A47-465D-80E4-34181DBC2B5C}" destId="{92483718-0C27-4687-84C7-105F9FF339F9}" srcOrd="16" destOrd="0" presId="urn:microsoft.com/office/officeart/2005/8/layout/list1"/>
    <dgm:cxn modelId="{B5189C8E-9FFD-4EA5-A515-AF1B145C1F7D}" type="presParOf" srcId="{92483718-0C27-4687-84C7-105F9FF339F9}" destId="{8E3C0625-81C9-49C1-AF17-DF6E6CCE9FE8}" srcOrd="0" destOrd="0" presId="urn:microsoft.com/office/officeart/2005/8/layout/list1"/>
    <dgm:cxn modelId="{33A41F03-3D44-4A8B-998D-0388662785ED}" type="presParOf" srcId="{92483718-0C27-4687-84C7-105F9FF339F9}" destId="{E9EDB17B-5F2F-472A-A4A4-ABBBAB80CD8C}" srcOrd="1" destOrd="0" presId="urn:microsoft.com/office/officeart/2005/8/layout/list1"/>
    <dgm:cxn modelId="{4C000A8B-2623-49F6-B98C-4BB5ABFDB0A6}" type="presParOf" srcId="{676E0DF5-7A47-465D-80E4-34181DBC2B5C}" destId="{A66CEC16-6F06-44E6-AA04-4EBE22025F0E}" srcOrd="17" destOrd="0" presId="urn:microsoft.com/office/officeart/2005/8/layout/list1"/>
    <dgm:cxn modelId="{B759B62F-D097-42DE-BD7A-3CF32F5A3A8F}" type="presParOf" srcId="{676E0DF5-7A47-465D-80E4-34181DBC2B5C}" destId="{D1482335-58CA-4D15-9B02-19F644708C42}" srcOrd="18" destOrd="0" presId="urn:microsoft.com/office/officeart/2005/8/layout/list1"/>
    <dgm:cxn modelId="{574DD0CD-F48D-4449-B207-E15B86B06293}" type="presParOf" srcId="{676E0DF5-7A47-465D-80E4-34181DBC2B5C}" destId="{9BCA570C-F206-4A30-88C4-CDAFC10AE0C7}" srcOrd="19" destOrd="0" presId="urn:microsoft.com/office/officeart/2005/8/layout/list1"/>
    <dgm:cxn modelId="{45AF6C88-3BB7-48EC-A7F8-96E0DC83645B}" type="presParOf" srcId="{676E0DF5-7A47-465D-80E4-34181DBC2B5C}" destId="{3971187E-137F-4F1D-99D8-0FF8A7BA28F1}" srcOrd="20" destOrd="0" presId="urn:microsoft.com/office/officeart/2005/8/layout/list1"/>
    <dgm:cxn modelId="{0A6980E8-88A4-4D8A-8D06-1BC9D85AE5A2}" type="presParOf" srcId="{3971187E-137F-4F1D-99D8-0FF8A7BA28F1}" destId="{92B8C88B-9A19-418E-815E-EC01D21DD23C}" srcOrd="0" destOrd="0" presId="urn:microsoft.com/office/officeart/2005/8/layout/list1"/>
    <dgm:cxn modelId="{51C0D6AC-AF98-4BE7-ADEB-6BDCEFFCD968}" type="presParOf" srcId="{3971187E-137F-4F1D-99D8-0FF8A7BA28F1}" destId="{4A1749CB-5493-4634-B34B-4B17A6AE3293}" srcOrd="1" destOrd="0" presId="urn:microsoft.com/office/officeart/2005/8/layout/list1"/>
    <dgm:cxn modelId="{C44B9CFB-3CD2-46C3-B895-F42416E78CB4}" type="presParOf" srcId="{676E0DF5-7A47-465D-80E4-34181DBC2B5C}" destId="{C95AD8CD-9DE2-406A-B5BA-A9C6023F42A1}" srcOrd="21" destOrd="0" presId="urn:microsoft.com/office/officeart/2005/8/layout/list1"/>
    <dgm:cxn modelId="{C3BC83BA-FBD5-4AE7-881F-096684BCEE05}" type="presParOf" srcId="{676E0DF5-7A47-465D-80E4-34181DBC2B5C}" destId="{215E9B68-0074-43D6-8EDA-561C9FCD0B24}" srcOrd="22" destOrd="0" presId="urn:microsoft.com/office/officeart/2005/8/layout/list1"/>
    <dgm:cxn modelId="{6DA7B16A-0502-4398-95CC-45E76EF33CDA}" type="presParOf" srcId="{676E0DF5-7A47-465D-80E4-34181DBC2B5C}" destId="{87C1548B-8065-46B9-AE50-A49D0496DF02}" srcOrd="23" destOrd="0" presId="urn:microsoft.com/office/officeart/2005/8/layout/list1"/>
    <dgm:cxn modelId="{3CAA2146-95A8-45F8-9BF2-962FCC86221D}" type="presParOf" srcId="{676E0DF5-7A47-465D-80E4-34181DBC2B5C}" destId="{07E7A271-AB0A-4ABD-8680-F9B781F674C8}" srcOrd="24" destOrd="0" presId="urn:microsoft.com/office/officeart/2005/8/layout/list1"/>
    <dgm:cxn modelId="{D1EEA121-54AA-44C1-84F0-7CE3997A309C}" type="presParOf" srcId="{07E7A271-AB0A-4ABD-8680-F9B781F674C8}" destId="{59A9467C-5179-401E-90D9-D33E86FF569D}" srcOrd="0" destOrd="0" presId="urn:microsoft.com/office/officeart/2005/8/layout/list1"/>
    <dgm:cxn modelId="{76DF2904-5F7E-466F-B895-A414191B9B93}" type="presParOf" srcId="{07E7A271-AB0A-4ABD-8680-F9B781F674C8}" destId="{E1900E63-1765-4102-A6F3-A91F58CA7957}" srcOrd="1" destOrd="0" presId="urn:microsoft.com/office/officeart/2005/8/layout/list1"/>
    <dgm:cxn modelId="{06E704AA-B01B-4640-AB4B-3C6997696BB2}" type="presParOf" srcId="{676E0DF5-7A47-465D-80E4-34181DBC2B5C}" destId="{F5BF02C2-B018-4737-A0EC-D09B6A08660D}" srcOrd="25" destOrd="0" presId="urn:microsoft.com/office/officeart/2005/8/layout/list1"/>
    <dgm:cxn modelId="{6EFE4A15-B597-40B2-8AF9-7857112CA8F6}" type="presParOf" srcId="{676E0DF5-7A47-465D-80E4-34181DBC2B5C}" destId="{C6A9DBF5-09A3-4AAF-9601-6775DC24D005}" srcOrd="26" destOrd="0" presId="urn:microsoft.com/office/officeart/2005/8/layout/list1"/>
    <dgm:cxn modelId="{E4AFFCF8-2776-473C-8A4B-E1794BEBF043}" type="presParOf" srcId="{676E0DF5-7A47-465D-80E4-34181DBC2B5C}" destId="{CB5EABB7-6CBA-4365-AA81-B3338CD9121E}" srcOrd="27" destOrd="0" presId="urn:microsoft.com/office/officeart/2005/8/layout/list1"/>
    <dgm:cxn modelId="{15BA5CDA-2949-4769-8ABD-EED1680620F9}" type="presParOf" srcId="{676E0DF5-7A47-465D-80E4-34181DBC2B5C}" destId="{3D23EDDF-25BE-46EC-9345-69FEFD6B4F6C}" srcOrd="28" destOrd="0" presId="urn:microsoft.com/office/officeart/2005/8/layout/list1"/>
    <dgm:cxn modelId="{ADC028E9-9E67-469A-846D-0802306839A7}" type="presParOf" srcId="{3D23EDDF-25BE-46EC-9345-69FEFD6B4F6C}" destId="{CFDB5178-5658-4214-BA0E-D087ECA16D35}" srcOrd="0" destOrd="0" presId="urn:microsoft.com/office/officeart/2005/8/layout/list1"/>
    <dgm:cxn modelId="{9DF70F3C-562F-41B7-B134-17A10504AF01}" type="presParOf" srcId="{3D23EDDF-25BE-46EC-9345-69FEFD6B4F6C}" destId="{4189CFF7-F92D-42D1-AF74-81678FAA87AB}" srcOrd="1" destOrd="0" presId="urn:microsoft.com/office/officeart/2005/8/layout/list1"/>
    <dgm:cxn modelId="{8A66F1EE-DC29-4F5D-B7D6-E9538093DA69}" type="presParOf" srcId="{676E0DF5-7A47-465D-80E4-34181DBC2B5C}" destId="{EA5D268A-561A-4509-80D6-EB8005344D5B}" srcOrd="29" destOrd="0" presId="urn:microsoft.com/office/officeart/2005/8/layout/list1"/>
    <dgm:cxn modelId="{D14017CC-5A17-4CDA-9369-E4FA5A1477E9}" type="presParOf" srcId="{676E0DF5-7A47-465D-80E4-34181DBC2B5C}" destId="{03CE2F1B-67F8-4E23-BA36-F74D2E4EB100}" srcOrd="30" destOrd="0" presId="urn:microsoft.com/office/officeart/2005/8/layout/list1"/>
    <dgm:cxn modelId="{67F2D70E-66E1-472A-A89B-BA7EA67F80F7}" type="presParOf" srcId="{676E0DF5-7A47-465D-80E4-34181DBC2B5C}" destId="{40D7803F-8EBA-4C7E-A93F-086B3DD43319}" srcOrd="31" destOrd="0" presId="urn:microsoft.com/office/officeart/2005/8/layout/list1"/>
    <dgm:cxn modelId="{61828E78-B503-4C9A-B192-2C082E8A5004}" type="presParOf" srcId="{676E0DF5-7A47-465D-80E4-34181DBC2B5C}" destId="{0485F3BA-10F2-4FC3-96D9-DFA5202F285C}" srcOrd="32" destOrd="0" presId="urn:microsoft.com/office/officeart/2005/8/layout/list1"/>
    <dgm:cxn modelId="{E0FF2556-24C1-4421-B963-61D99CDFF237}" type="presParOf" srcId="{0485F3BA-10F2-4FC3-96D9-DFA5202F285C}" destId="{40228D1B-F90F-4884-8C02-2C3E2B4F86BA}" srcOrd="0" destOrd="0" presId="urn:microsoft.com/office/officeart/2005/8/layout/list1"/>
    <dgm:cxn modelId="{6E62987D-FE2F-4466-B626-CB6864710A57}" type="presParOf" srcId="{0485F3BA-10F2-4FC3-96D9-DFA5202F285C}" destId="{99531FEF-97E0-4A0B-AF91-7A79F0268924}" srcOrd="1" destOrd="0" presId="urn:microsoft.com/office/officeart/2005/8/layout/list1"/>
    <dgm:cxn modelId="{2C47DFD2-CC5D-4455-8734-B268D7BB6F21}" type="presParOf" srcId="{676E0DF5-7A47-465D-80E4-34181DBC2B5C}" destId="{8CEA4B72-3F90-44F8-AEBC-812C34A67B68}" srcOrd="33" destOrd="0" presId="urn:microsoft.com/office/officeart/2005/8/layout/list1"/>
    <dgm:cxn modelId="{AAA9AF76-0C9A-4C86-B469-D12B710C3158}" type="presParOf" srcId="{676E0DF5-7A47-465D-80E4-34181DBC2B5C}" destId="{43BE01DB-18A0-4AB3-B70E-8029FA223D2B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C7E70-17ED-45ED-8BC9-5CD3890FEBA9}">
      <dsp:nvSpPr>
        <dsp:cNvPr id="0" name=""/>
        <dsp:cNvSpPr/>
      </dsp:nvSpPr>
      <dsp:spPr>
        <a:xfrm>
          <a:off x="0" y="0"/>
          <a:ext cx="3052950" cy="1300763"/>
        </a:xfrm>
        <a:prstGeom prst="roundRect">
          <a:avLst>
            <a:gd name="adj" fmla="val 10000"/>
          </a:avLst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>
                  <a:lumMod val="95000"/>
                </a:schemeClr>
              </a:solidFill>
              <a:latin typeface="Gill Sans MT" panose="020B0502020104020203"/>
            </a:rPr>
            <a:t>MEX 3D printers</a:t>
          </a:r>
          <a:r>
            <a:rPr lang="en-US" sz="1600" kern="1200">
              <a:solidFill>
                <a:schemeClr val="bg1">
                  <a:lumMod val="95000"/>
                </a:schemeClr>
              </a:solidFill>
            </a:rPr>
            <a:t> </a:t>
          </a:r>
          <a:r>
            <a:rPr lang="en-US" sz="1600" kern="1200">
              <a:solidFill>
                <a:schemeClr val="bg1">
                  <a:lumMod val="95000"/>
                </a:schemeClr>
              </a:solidFill>
              <a:latin typeface="Gill Sans MT" panose="020B0502020104020203"/>
            </a:rPr>
            <a:t>do not account</a:t>
          </a:r>
          <a:r>
            <a:rPr lang="en-US" sz="1600" kern="1200">
              <a:solidFill>
                <a:schemeClr val="bg1">
                  <a:lumMod val="95000"/>
                </a:schemeClr>
              </a:solidFill>
            </a:rPr>
            <a:t> for variation in filament diameter</a:t>
          </a:r>
        </a:p>
      </dsp:txBody>
      <dsp:txXfrm>
        <a:off x="38098" y="38098"/>
        <a:ext cx="1649325" cy="1224567"/>
      </dsp:txXfrm>
    </dsp:sp>
    <dsp:sp modelId="{AA7B4FC6-C173-41CF-A75A-39EE1CAF611E}">
      <dsp:nvSpPr>
        <dsp:cNvPr id="0" name=""/>
        <dsp:cNvSpPr/>
      </dsp:nvSpPr>
      <dsp:spPr>
        <a:xfrm>
          <a:off x="269377" y="1517557"/>
          <a:ext cx="3052950" cy="1300763"/>
        </a:xfrm>
        <a:prstGeom prst="roundRect">
          <a:avLst>
            <a:gd name="adj" fmla="val 10000"/>
          </a:avLst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MTDG believes diameter variation leads to waste</a:t>
          </a:r>
        </a:p>
      </dsp:txBody>
      <dsp:txXfrm>
        <a:off x="307475" y="1555655"/>
        <a:ext cx="1861879" cy="1224567"/>
      </dsp:txXfrm>
    </dsp:sp>
    <dsp:sp modelId="{4186451F-A8A6-461A-87FA-E2F54DE2A23C}">
      <dsp:nvSpPr>
        <dsp:cNvPr id="0" name=""/>
        <dsp:cNvSpPr/>
      </dsp:nvSpPr>
      <dsp:spPr>
        <a:xfrm>
          <a:off x="538755" y="3035114"/>
          <a:ext cx="3052950" cy="1300763"/>
        </a:xfrm>
        <a:prstGeom prst="roundRect">
          <a:avLst>
            <a:gd name="adj" fmla="val 10000"/>
          </a:avLst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MTDG </a:t>
          </a:r>
          <a:r>
            <a:rPr lang="en-US" sz="1600" kern="1200">
              <a:latin typeface="Gill Sans MT" panose="020B0502020104020203"/>
            </a:rPr>
            <a:t>&amp; BREL want</a:t>
          </a:r>
          <a:r>
            <a:rPr lang="en-US" sz="1600" kern="1200"/>
            <a:t> to solve this problem for </a:t>
          </a:r>
          <a:r>
            <a:rPr lang="en-US" sz="1600" kern="1200">
              <a:latin typeface="Gill Sans MT" panose="020B0502020104020203"/>
            </a:rPr>
            <a:t>MEX</a:t>
          </a:r>
          <a:r>
            <a:rPr lang="en-US" sz="1600" kern="1200"/>
            <a:t> 3D </a:t>
          </a:r>
          <a:r>
            <a:rPr lang="en-US" sz="1600" kern="1200">
              <a:latin typeface="Gill Sans MT" panose="020B0502020104020203"/>
            </a:rPr>
            <a:t>printers</a:t>
          </a:r>
          <a:endParaRPr lang="en-US" sz="1600" kern="1200"/>
        </a:p>
      </dsp:txBody>
      <dsp:txXfrm>
        <a:off x="576853" y="3073212"/>
        <a:ext cx="1861879" cy="1224567"/>
      </dsp:txXfrm>
    </dsp:sp>
    <dsp:sp modelId="{0B703612-F555-4EAA-AD72-438CC314CC9B}">
      <dsp:nvSpPr>
        <dsp:cNvPr id="0" name=""/>
        <dsp:cNvSpPr/>
      </dsp:nvSpPr>
      <dsp:spPr>
        <a:xfrm>
          <a:off x="2207453" y="986412"/>
          <a:ext cx="845496" cy="845496"/>
        </a:xfrm>
        <a:prstGeom prst="downArrow">
          <a:avLst>
            <a:gd name="adj1" fmla="val 55000"/>
            <a:gd name="adj2" fmla="val 45000"/>
          </a:avLst>
        </a:prstGeom>
        <a:solidFill>
          <a:srgbClr val="A6B727"/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397690" y="986412"/>
        <a:ext cx="465022" cy="636236"/>
      </dsp:txXfrm>
    </dsp:sp>
    <dsp:sp modelId="{1CD7BC10-4517-4833-B6A7-733915080764}">
      <dsp:nvSpPr>
        <dsp:cNvPr id="0" name=""/>
        <dsp:cNvSpPr/>
      </dsp:nvSpPr>
      <dsp:spPr>
        <a:xfrm>
          <a:off x="2476831" y="2495297"/>
          <a:ext cx="845496" cy="845496"/>
        </a:xfrm>
        <a:prstGeom prst="downArrow">
          <a:avLst>
            <a:gd name="adj1" fmla="val 55000"/>
            <a:gd name="adj2" fmla="val 45000"/>
          </a:avLst>
        </a:prstGeom>
        <a:solidFill>
          <a:srgbClr val="A6B727"/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667068" y="2495297"/>
        <a:ext cx="465022" cy="636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8AAD6-626A-4122-8A71-BDDBC1978592}">
      <dsp:nvSpPr>
        <dsp:cNvPr id="0" name=""/>
        <dsp:cNvSpPr/>
      </dsp:nvSpPr>
      <dsp:spPr>
        <a:xfrm>
          <a:off x="0" y="606"/>
          <a:ext cx="5651500" cy="1419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230282A-B337-4289-BB38-5DCF70D0B20A}">
      <dsp:nvSpPr>
        <dsp:cNvPr id="0" name=""/>
        <dsp:cNvSpPr/>
      </dsp:nvSpPr>
      <dsp:spPr>
        <a:xfrm>
          <a:off x="429347" y="319956"/>
          <a:ext cx="780632" cy="780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61AEDC-7101-4A9F-AAD2-D68B76E401D4}">
      <dsp:nvSpPr>
        <dsp:cNvPr id="0" name=""/>
        <dsp:cNvSpPr/>
      </dsp:nvSpPr>
      <dsp:spPr>
        <a:xfrm>
          <a:off x="1639328" y="606"/>
          <a:ext cx="4012171" cy="14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13" tIns="150213" rIns="150213" bIns="1502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ill Sans MT"/>
              <a:ea typeface="Calibri"/>
              <a:cs typeface="Calibri"/>
            </a:rPr>
            <a:t>Maximized</a:t>
          </a:r>
          <a:r>
            <a:rPr lang="en-US" sz="2500" kern="1200">
              <a:latin typeface="Gill Sans MT" panose="020B0502020104020203"/>
            </a:rPr>
            <a:t> use of "free" complexity</a:t>
          </a:r>
          <a:endParaRPr lang="en-US" sz="2500" kern="1200"/>
        </a:p>
      </dsp:txBody>
      <dsp:txXfrm>
        <a:off x="1639328" y="606"/>
        <a:ext cx="4012171" cy="1419331"/>
      </dsp:txXfrm>
    </dsp:sp>
    <dsp:sp modelId="{0CFB46B7-84A5-4DF2-9AAF-41D0BE7A450F}">
      <dsp:nvSpPr>
        <dsp:cNvPr id="0" name=""/>
        <dsp:cNvSpPr/>
      </dsp:nvSpPr>
      <dsp:spPr>
        <a:xfrm>
          <a:off x="0" y="1774771"/>
          <a:ext cx="5651500" cy="1419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CC68B59-D2C2-42AE-B98F-FAA2510FC66B}">
      <dsp:nvSpPr>
        <dsp:cNvPr id="0" name=""/>
        <dsp:cNvSpPr/>
      </dsp:nvSpPr>
      <dsp:spPr>
        <a:xfrm>
          <a:off x="429347" y="2094121"/>
          <a:ext cx="780632" cy="780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E5DF8D-B7AC-4A2B-8E13-9DE1AAB9E818}">
      <dsp:nvSpPr>
        <dsp:cNvPr id="0" name=""/>
        <dsp:cNvSpPr/>
      </dsp:nvSpPr>
      <dsp:spPr>
        <a:xfrm>
          <a:off x="1639328" y="1774771"/>
          <a:ext cx="4012171" cy="14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13" tIns="150213" rIns="150213" bIns="1502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ill Sans MT" panose="020B0502020104020203"/>
            </a:rPr>
            <a:t> </a:t>
          </a:r>
          <a:r>
            <a:rPr lang="en-US" sz="2500" kern="1200">
              <a:latin typeface="+mn-lt"/>
              <a:ea typeface="Calibri"/>
              <a:cs typeface="Calibri"/>
            </a:rPr>
            <a:t>Designed for minimal support structure and waste</a:t>
          </a:r>
        </a:p>
      </dsp:txBody>
      <dsp:txXfrm>
        <a:off x="1639328" y="1774771"/>
        <a:ext cx="4012171" cy="1419331"/>
      </dsp:txXfrm>
    </dsp:sp>
    <dsp:sp modelId="{BEE3F506-EEFB-4EC3-B078-80EE9DB51D5B}">
      <dsp:nvSpPr>
        <dsp:cNvPr id="0" name=""/>
        <dsp:cNvSpPr/>
      </dsp:nvSpPr>
      <dsp:spPr>
        <a:xfrm>
          <a:off x="0" y="3548936"/>
          <a:ext cx="5651500" cy="1419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6A0CB1F-0FB8-48AA-ABB6-FE4037B84DD3}">
      <dsp:nvSpPr>
        <dsp:cNvPr id="0" name=""/>
        <dsp:cNvSpPr/>
      </dsp:nvSpPr>
      <dsp:spPr>
        <a:xfrm>
          <a:off x="429347" y="3868286"/>
          <a:ext cx="780632" cy="780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1CEB73-4E03-4656-89CF-38F429B365FB}">
      <dsp:nvSpPr>
        <dsp:cNvPr id="0" name=""/>
        <dsp:cNvSpPr/>
      </dsp:nvSpPr>
      <dsp:spPr>
        <a:xfrm>
          <a:off x="1639328" y="3548936"/>
          <a:ext cx="4012171" cy="14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13" tIns="150213" rIns="150213" bIns="1502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ill Sans MT" panose="020B0502020104020203"/>
            </a:rPr>
            <a:t>Optimized component sizing for AM production</a:t>
          </a:r>
          <a:endParaRPr lang="en-US" sz="2500" kern="1200"/>
        </a:p>
      </dsp:txBody>
      <dsp:txXfrm>
        <a:off x="1639328" y="3548936"/>
        <a:ext cx="4012171" cy="1419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5E9EB-19DF-4072-930B-371EADEABF09}">
      <dsp:nvSpPr>
        <dsp:cNvPr id="0" name=""/>
        <dsp:cNvSpPr/>
      </dsp:nvSpPr>
      <dsp:spPr>
        <a:xfrm>
          <a:off x="135401" y="2008174"/>
          <a:ext cx="837894" cy="8378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FF1D8-2AEA-4065-B57E-5F9C20493968}">
      <dsp:nvSpPr>
        <dsp:cNvPr id="0" name=""/>
        <dsp:cNvSpPr/>
      </dsp:nvSpPr>
      <dsp:spPr>
        <a:xfrm>
          <a:off x="311359" y="2184132"/>
          <a:ext cx="485979" cy="485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445F4-F251-426F-8A00-3FF3FCA74FDB}">
      <dsp:nvSpPr>
        <dsp:cNvPr id="0" name=""/>
        <dsp:cNvSpPr/>
      </dsp:nvSpPr>
      <dsp:spPr>
        <a:xfrm>
          <a:off x="1152845" y="2008174"/>
          <a:ext cx="1975037" cy="837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Minimized number of components </a:t>
          </a:r>
        </a:p>
      </dsp:txBody>
      <dsp:txXfrm>
        <a:off x="1152845" y="2008174"/>
        <a:ext cx="1975037" cy="837894"/>
      </dsp:txXfrm>
    </dsp:sp>
    <dsp:sp modelId="{FA1EE51F-969D-4F8A-9817-69A51AE8C32D}">
      <dsp:nvSpPr>
        <dsp:cNvPr id="0" name=""/>
        <dsp:cNvSpPr/>
      </dsp:nvSpPr>
      <dsp:spPr>
        <a:xfrm>
          <a:off x="3472019" y="2008174"/>
          <a:ext cx="837894" cy="8378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BA7FF-2B7A-4F9F-ABA3-F1DC14796359}">
      <dsp:nvSpPr>
        <dsp:cNvPr id="0" name=""/>
        <dsp:cNvSpPr/>
      </dsp:nvSpPr>
      <dsp:spPr>
        <a:xfrm>
          <a:off x="3647977" y="2184132"/>
          <a:ext cx="485979" cy="485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02B6D-799F-45D6-AB38-DA585C9D4531}">
      <dsp:nvSpPr>
        <dsp:cNvPr id="0" name=""/>
        <dsp:cNvSpPr/>
      </dsp:nvSpPr>
      <dsp:spPr>
        <a:xfrm>
          <a:off x="4489463" y="2008174"/>
          <a:ext cx="1975037" cy="837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Designed to align in a single orientation</a:t>
          </a:r>
        </a:p>
      </dsp:txBody>
      <dsp:txXfrm>
        <a:off x="4489463" y="2008174"/>
        <a:ext cx="1975037" cy="837894"/>
      </dsp:txXfrm>
    </dsp:sp>
    <dsp:sp modelId="{F9C4CA95-6579-403C-AAA7-DB6D12AE054A}">
      <dsp:nvSpPr>
        <dsp:cNvPr id="0" name=""/>
        <dsp:cNvSpPr/>
      </dsp:nvSpPr>
      <dsp:spPr>
        <a:xfrm>
          <a:off x="135401" y="4011929"/>
          <a:ext cx="837894" cy="8378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0A924-487E-4C9C-B5FD-9351E746F38D}">
      <dsp:nvSpPr>
        <dsp:cNvPr id="0" name=""/>
        <dsp:cNvSpPr/>
      </dsp:nvSpPr>
      <dsp:spPr>
        <a:xfrm>
          <a:off x="311359" y="4187887"/>
          <a:ext cx="485979" cy="485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E686E-1041-48D5-81B9-E43B006EC807}">
      <dsp:nvSpPr>
        <dsp:cNvPr id="0" name=""/>
        <dsp:cNvSpPr/>
      </dsp:nvSpPr>
      <dsp:spPr>
        <a:xfrm>
          <a:off x="1152845" y="4011929"/>
          <a:ext cx="1975037" cy="837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Installed in printer's pre-existing mounting locations</a:t>
          </a:r>
        </a:p>
      </dsp:txBody>
      <dsp:txXfrm>
        <a:off x="1152845" y="4011929"/>
        <a:ext cx="1975037" cy="837894"/>
      </dsp:txXfrm>
    </dsp:sp>
    <dsp:sp modelId="{533183F4-2428-4852-AFC6-92F44A81BD5D}">
      <dsp:nvSpPr>
        <dsp:cNvPr id="0" name=""/>
        <dsp:cNvSpPr/>
      </dsp:nvSpPr>
      <dsp:spPr>
        <a:xfrm>
          <a:off x="3472019" y="4011929"/>
          <a:ext cx="837894" cy="8378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311D4-E90F-4446-97A6-A8F2523DDDF5}">
      <dsp:nvSpPr>
        <dsp:cNvPr id="0" name=""/>
        <dsp:cNvSpPr/>
      </dsp:nvSpPr>
      <dsp:spPr>
        <a:xfrm>
          <a:off x="3647977" y="4187887"/>
          <a:ext cx="485979" cy="4859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488BF-1201-4ABF-ACF2-C8A162DD4268}">
      <dsp:nvSpPr>
        <dsp:cNvPr id="0" name=""/>
        <dsp:cNvSpPr/>
      </dsp:nvSpPr>
      <dsp:spPr>
        <a:xfrm>
          <a:off x="4489463" y="4011929"/>
          <a:ext cx="1975037" cy="837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 specialty tools required</a:t>
          </a:r>
        </a:p>
      </dsp:txBody>
      <dsp:txXfrm>
        <a:off x="4489463" y="4011929"/>
        <a:ext cx="1975037" cy="8378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8AAD6-626A-4122-8A71-BDDBC1978592}">
      <dsp:nvSpPr>
        <dsp:cNvPr id="0" name=""/>
        <dsp:cNvSpPr/>
      </dsp:nvSpPr>
      <dsp:spPr>
        <a:xfrm>
          <a:off x="0" y="2062"/>
          <a:ext cx="5651500" cy="1045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230282A-B337-4289-BB38-5DCF70D0B20A}">
      <dsp:nvSpPr>
        <dsp:cNvPr id="0" name=""/>
        <dsp:cNvSpPr/>
      </dsp:nvSpPr>
      <dsp:spPr>
        <a:xfrm>
          <a:off x="316176" y="237234"/>
          <a:ext cx="574865" cy="574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61AEDC-7101-4A9F-AAD2-D68B76E401D4}">
      <dsp:nvSpPr>
        <dsp:cNvPr id="0" name=""/>
        <dsp:cNvSpPr/>
      </dsp:nvSpPr>
      <dsp:spPr>
        <a:xfrm>
          <a:off x="1207218" y="2062"/>
          <a:ext cx="4444281" cy="104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618" tIns="110618" rIns="110618" bIns="11061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Gill Sans MT"/>
              <a:ea typeface="Calibri"/>
              <a:cs typeface="Calibri"/>
            </a:rPr>
            <a:t>Low Voltage</a:t>
          </a:r>
          <a:endParaRPr lang="en-US" sz="2200" kern="1200"/>
        </a:p>
      </dsp:txBody>
      <dsp:txXfrm>
        <a:off x="1207218" y="2062"/>
        <a:ext cx="4444281" cy="1045210"/>
      </dsp:txXfrm>
    </dsp:sp>
    <dsp:sp modelId="{0CFB46B7-84A5-4DF2-9AAF-41D0BE7A450F}">
      <dsp:nvSpPr>
        <dsp:cNvPr id="0" name=""/>
        <dsp:cNvSpPr/>
      </dsp:nvSpPr>
      <dsp:spPr>
        <a:xfrm>
          <a:off x="0" y="1308575"/>
          <a:ext cx="5651500" cy="1045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CC68B59-D2C2-42AE-B98F-FAA2510FC66B}">
      <dsp:nvSpPr>
        <dsp:cNvPr id="0" name=""/>
        <dsp:cNvSpPr/>
      </dsp:nvSpPr>
      <dsp:spPr>
        <a:xfrm>
          <a:off x="316176" y="1543747"/>
          <a:ext cx="574865" cy="574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E5DF8D-B7AC-4A2B-8E13-9DE1AAB9E818}">
      <dsp:nvSpPr>
        <dsp:cNvPr id="0" name=""/>
        <dsp:cNvSpPr/>
      </dsp:nvSpPr>
      <dsp:spPr>
        <a:xfrm>
          <a:off x="1207218" y="1308575"/>
          <a:ext cx="4444281" cy="104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618" tIns="110618" rIns="110618" bIns="11061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Gill Sans MT" panose="020B0502020104020203"/>
            </a:rPr>
            <a:t>Reduced number of failure modes</a:t>
          </a:r>
          <a:endParaRPr lang="en-US" sz="2200" kern="1200">
            <a:latin typeface="+mn-lt"/>
            <a:ea typeface="Calibri"/>
            <a:cs typeface="Calibri"/>
          </a:endParaRPr>
        </a:p>
      </dsp:txBody>
      <dsp:txXfrm>
        <a:off x="1207218" y="1308575"/>
        <a:ext cx="4444281" cy="1045210"/>
      </dsp:txXfrm>
    </dsp:sp>
    <dsp:sp modelId="{BEE3F506-EEFB-4EC3-B078-80EE9DB51D5B}">
      <dsp:nvSpPr>
        <dsp:cNvPr id="0" name=""/>
        <dsp:cNvSpPr/>
      </dsp:nvSpPr>
      <dsp:spPr>
        <a:xfrm>
          <a:off x="0" y="2615088"/>
          <a:ext cx="5651500" cy="1045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6A0CB1F-0FB8-48AA-ABB6-FE4037B84DD3}">
      <dsp:nvSpPr>
        <dsp:cNvPr id="0" name=""/>
        <dsp:cNvSpPr/>
      </dsp:nvSpPr>
      <dsp:spPr>
        <a:xfrm>
          <a:off x="316176" y="2850261"/>
          <a:ext cx="574865" cy="574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1CEB73-4E03-4656-89CF-38F429B365FB}">
      <dsp:nvSpPr>
        <dsp:cNvPr id="0" name=""/>
        <dsp:cNvSpPr/>
      </dsp:nvSpPr>
      <dsp:spPr>
        <a:xfrm>
          <a:off x="1207218" y="2615088"/>
          <a:ext cx="4444281" cy="104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618" tIns="110618" rIns="110618" bIns="11061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Gill Sans MT" panose="020B0502020104020203"/>
            </a:rPr>
            <a:t>Easy accessibility for maintenance and repairs</a:t>
          </a:r>
          <a:endParaRPr lang="en-US" sz="2200" kern="1200"/>
        </a:p>
      </dsp:txBody>
      <dsp:txXfrm>
        <a:off x="1207218" y="2615088"/>
        <a:ext cx="4444281" cy="1045210"/>
      </dsp:txXfrm>
    </dsp:sp>
    <dsp:sp modelId="{264A0091-CCA9-4BE2-8F4B-ABB381BD5695}">
      <dsp:nvSpPr>
        <dsp:cNvPr id="0" name=""/>
        <dsp:cNvSpPr/>
      </dsp:nvSpPr>
      <dsp:spPr>
        <a:xfrm>
          <a:off x="0" y="3921602"/>
          <a:ext cx="5651500" cy="1045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E178B38-EC6C-4BFA-8230-7428F1F0606E}">
      <dsp:nvSpPr>
        <dsp:cNvPr id="0" name=""/>
        <dsp:cNvSpPr/>
      </dsp:nvSpPr>
      <dsp:spPr>
        <a:xfrm>
          <a:off x="316176" y="4156774"/>
          <a:ext cx="574865" cy="5748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8774A1-62D9-4F2C-A479-0EC4F0BCBD94}">
      <dsp:nvSpPr>
        <dsp:cNvPr id="0" name=""/>
        <dsp:cNvSpPr/>
      </dsp:nvSpPr>
      <dsp:spPr>
        <a:xfrm>
          <a:off x="1207218" y="3921602"/>
          <a:ext cx="4444281" cy="104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618" tIns="110618" rIns="110618" bIns="11061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Open design for visual inspection</a:t>
          </a:r>
        </a:p>
      </dsp:txBody>
      <dsp:txXfrm>
        <a:off x="1207218" y="3921602"/>
        <a:ext cx="4444281" cy="10452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2849D-B3A2-439D-A8DA-88A9D2172514}">
      <dsp:nvSpPr>
        <dsp:cNvPr id="0" name=""/>
        <dsp:cNvSpPr/>
      </dsp:nvSpPr>
      <dsp:spPr>
        <a:xfrm>
          <a:off x="0" y="3881"/>
          <a:ext cx="5651500" cy="82685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D9246-9C30-4C2B-9088-BE1F0ACF6E39}">
      <dsp:nvSpPr>
        <dsp:cNvPr id="0" name=""/>
        <dsp:cNvSpPr/>
      </dsp:nvSpPr>
      <dsp:spPr>
        <a:xfrm>
          <a:off x="250122" y="189923"/>
          <a:ext cx="454768" cy="454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11CAD-27CE-4EFC-9066-20E13B149C54}">
      <dsp:nvSpPr>
        <dsp:cNvPr id="0" name=""/>
        <dsp:cNvSpPr/>
      </dsp:nvSpPr>
      <dsp:spPr>
        <a:xfrm>
          <a:off x="955013" y="388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  <a:cs typeface="Arial" panose="020B0604020202020204" pitchFamily="34" charset="0"/>
            </a:rPr>
            <a:t>Precision</a:t>
          </a:r>
        </a:p>
      </dsp:txBody>
      <dsp:txXfrm>
        <a:off x="955013" y="3881"/>
        <a:ext cx="4696486" cy="826851"/>
      </dsp:txXfrm>
    </dsp:sp>
    <dsp:sp modelId="{D473A1BF-38D7-449A-B8A1-8B2A46D58940}">
      <dsp:nvSpPr>
        <dsp:cNvPr id="0" name=""/>
        <dsp:cNvSpPr/>
      </dsp:nvSpPr>
      <dsp:spPr>
        <a:xfrm>
          <a:off x="0" y="1037446"/>
          <a:ext cx="5651500" cy="82685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0D2DB-3BCC-42CC-84FD-B8A899423BF0}">
      <dsp:nvSpPr>
        <dsp:cNvPr id="0" name=""/>
        <dsp:cNvSpPr/>
      </dsp:nvSpPr>
      <dsp:spPr>
        <a:xfrm>
          <a:off x="250122" y="1223488"/>
          <a:ext cx="454768" cy="454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99006-649A-4888-8F77-A3123EFA9758}">
      <dsp:nvSpPr>
        <dsp:cNvPr id="0" name=""/>
        <dsp:cNvSpPr/>
      </dsp:nvSpPr>
      <dsp:spPr>
        <a:xfrm>
          <a:off x="955013" y="1037446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  <a:cs typeface="Arial" panose="020B0604020202020204" pitchFamily="34" charset="0"/>
            </a:rPr>
            <a:t>Fast Response Time</a:t>
          </a:r>
        </a:p>
      </dsp:txBody>
      <dsp:txXfrm>
        <a:off x="955013" y="1037446"/>
        <a:ext cx="4696486" cy="826851"/>
      </dsp:txXfrm>
    </dsp:sp>
    <dsp:sp modelId="{BAF2020A-69C1-4C59-8661-6FF6DF911A47}">
      <dsp:nvSpPr>
        <dsp:cNvPr id="0" name=""/>
        <dsp:cNvSpPr/>
      </dsp:nvSpPr>
      <dsp:spPr>
        <a:xfrm>
          <a:off x="0" y="2071011"/>
          <a:ext cx="5651500" cy="82685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D27A4-899F-4E1E-9925-73B52A5225FA}">
      <dsp:nvSpPr>
        <dsp:cNvPr id="0" name=""/>
        <dsp:cNvSpPr/>
      </dsp:nvSpPr>
      <dsp:spPr>
        <a:xfrm>
          <a:off x="250122" y="2257053"/>
          <a:ext cx="454768" cy="454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B7B6F-5F5B-4C94-ADD5-5E8ED16D5980}">
      <dsp:nvSpPr>
        <dsp:cNvPr id="0" name=""/>
        <dsp:cNvSpPr/>
      </dsp:nvSpPr>
      <dsp:spPr>
        <a:xfrm>
          <a:off x="955013" y="207101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  <a:cs typeface="Arial" panose="020B0604020202020204" pitchFamily="34" charset="0"/>
            </a:rPr>
            <a:t>Easy Assembly</a:t>
          </a:r>
        </a:p>
      </dsp:txBody>
      <dsp:txXfrm>
        <a:off x="955013" y="2071011"/>
        <a:ext cx="4696486" cy="826851"/>
      </dsp:txXfrm>
    </dsp:sp>
    <dsp:sp modelId="{F97C9820-1273-46E9-8636-5C2FFA4DDFB1}">
      <dsp:nvSpPr>
        <dsp:cNvPr id="0" name=""/>
        <dsp:cNvSpPr/>
      </dsp:nvSpPr>
      <dsp:spPr>
        <a:xfrm>
          <a:off x="0" y="3104576"/>
          <a:ext cx="5651500" cy="82685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A3317-A029-4860-BDC9-3A3A9B073123}">
      <dsp:nvSpPr>
        <dsp:cNvPr id="0" name=""/>
        <dsp:cNvSpPr/>
      </dsp:nvSpPr>
      <dsp:spPr>
        <a:xfrm>
          <a:off x="250122" y="3290618"/>
          <a:ext cx="454768" cy="454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3F920-E2F0-4D37-899B-F7AC47CCC1B1}">
      <dsp:nvSpPr>
        <dsp:cNvPr id="0" name=""/>
        <dsp:cNvSpPr/>
      </dsp:nvSpPr>
      <dsp:spPr>
        <a:xfrm>
          <a:off x="955013" y="3104576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  <a:cs typeface="Arial" panose="020B0604020202020204" pitchFamily="34" charset="0"/>
            </a:rPr>
            <a:t>Small Size &amp; </a:t>
          </a:r>
          <a:r>
            <a:rPr lang="en-US" sz="1900" kern="1200">
              <a:latin typeface="+mn-lt"/>
              <a:ea typeface="Calibri"/>
              <a:cs typeface="Arial" panose="020B0604020202020204" pitchFamily="34" charset="0"/>
            </a:rPr>
            <a:t>Lightweight</a:t>
          </a:r>
        </a:p>
      </dsp:txBody>
      <dsp:txXfrm>
        <a:off x="955013" y="3104576"/>
        <a:ext cx="4696486" cy="826851"/>
      </dsp:txXfrm>
    </dsp:sp>
    <dsp:sp modelId="{995C4082-75D8-410E-A737-BC587DD1046F}">
      <dsp:nvSpPr>
        <dsp:cNvPr id="0" name=""/>
        <dsp:cNvSpPr/>
      </dsp:nvSpPr>
      <dsp:spPr>
        <a:xfrm>
          <a:off x="0" y="4138141"/>
          <a:ext cx="5651500" cy="82685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207AA-1379-402B-9916-E812ABD13C9B}">
      <dsp:nvSpPr>
        <dsp:cNvPr id="0" name=""/>
        <dsp:cNvSpPr/>
      </dsp:nvSpPr>
      <dsp:spPr>
        <a:xfrm>
          <a:off x="250122" y="4324182"/>
          <a:ext cx="454768" cy="4547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06D4A-215B-4C69-B5D0-D32DF8B9F88A}">
      <dsp:nvSpPr>
        <dsp:cNvPr id="0" name=""/>
        <dsp:cNvSpPr/>
      </dsp:nvSpPr>
      <dsp:spPr>
        <a:xfrm>
          <a:off x="955013" y="413814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  <a:cs typeface="Arial" panose="020B0604020202020204" pitchFamily="34" charset="0"/>
            </a:rPr>
            <a:t>Maximize Lifespan</a:t>
          </a:r>
        </a:p>
      </dsp:txBody>
      <dsp:txXfrm>
        <a:off x="955013" y="4138141"/>
        <a:ext cx="4696486" cy="8268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9357C-1961-42B6-AC47-9B25F08578FF}">
      <dsp:nvSpPr>
        <dsp:cNvPr id="0" name=""/>
        <dsp:cNvSpPr/>
      </dsp:nvSpPr>
      <dsp:spPr>
        <a:xfrm>
          <a:off x="0" y="211845"/>
          <a:ext cx="6151562" cy="327600"/>
        </a:xfrm>
        <a:prstGeom prst="rect">
          <a:avLst/>
        </a:prstGeom>
        <a:solidFill>
          <a:srgbClr val="A6B727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80E30-F084-479F-8DF9-A7C5170EC078}">
      <dsp:nvSpPr>
        <dsp:cNvPr id="0" name=""/>
        <dsp:cNvSpPr/>
      </dsp:nvSpPr>
      <dsp:spPr>
        <a:xfrm>
          <a:off x="307578" y="19965"/>
          <a:ext cx="4306094" cy="383760"/>
        </a:xfrm>
        <a:prstGeom prst="roundRect">
          <a:avLst/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Problem Statement</a:t>
          </a:r>
        </a:p>
      </dsp:txBody>
      <dsp:txXfrm>
        <a:off x="326312" y="38699"/>
        <a:ext cx="4268626" cy="346292"/>
      </dsp:txXfrm>
    </dsp:sp>
    <dsp:sp modelId="{9FA97FA7-DAB0-4226-A214-F2C60331A439}">
      <dsp:nvSpPr>
        <dsp:cNvPr id="0" name=""/>
        <dsp:cNvSpPr/>
      </dsp:nvSpPr>
      <dsp:spPr>
        <a:xfrm>
          <a:off x="0" y="801525"/>
          <a:ext cx="6151562" cy="327600"/>
        </a:xfrm>
        <a:prstGeom prst="rect">
          <a:avLst/>
        </a:prstGeom>
        <a:solidFill>
          <a:srgbClr val="A6B727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2AEE2-230A-4750-8D3F-9950C2929335}">
      <dsp:nvSpPr>
        <dsp:cNvPr id="0" name=""/>
        <dsp:cNvSpPr/>
      </dsp:nvSpPr>
      <dsp:spPr>
        <a:xfrm>
          <a:off x="307578" y="609645"/>
          <a:ext cx="4306094" cy="383760"/>
        </a:xfrm>
        <a:prstGeom prst="roundRect">
          <a:avLst/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Proposed Solution</a:t>
          </a:r>
        </a:p>
      </dsp:txBody>
      <dsp:txXfrm>
        <a:off x="326312" y="628379"/>
        <a:ext cx="4268626" cy="346292"/>
      </dsp:txXfrm>
    </dsp:sp>
    <dsp:sp modelId="{D176ED1B-C275-4576-91BF-E56DD8A002A7}">
      <dsp:nvSpPr>
        <dsp:cNvPr id="0" name=""/>
        <dsp:cNvSpPr/>
      </dsp:nvSpPr>
      <dsp:spPr>
        <a:xfrm>
          <a:off x="0" y="1391205"/>
          <a:ext cx="6151562" cy="327600"/>
        </a:xfrm>
        <a:prstGeom prst="rect">
          <a:avLst/>
        </a:prstGeom>
        <a:solidFill>
          <a:srgbClr val="A6B727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F4B13-0FFD-4B2D-8A0F-28BF0A0A8BD4}">
      <dsp:nvSpPr>
        <dsp:cNvPr id="0" name=""/>
        <dsp:cNvSpPr/>
      </dsp:nvSpPr>
      <dsp:spPr>
        <a:xfrm>
          <a:off x="307578" y="1199325"/>
          <a:ext cx="4306094" cy="383760"/>
        </a:xfrm>
        <a:prstGeom prst="roundRect">
          <a:avLst/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Design For _____</a:t>
          </a:r>
        </a:p>
      </dsp:txBody>
      <dsp:txXfrm>
        <a:off x="326312" y="1218059"/>
        <a:ext cx="4268626" cy="346292"/>
      </dsp:txXfrm>
    </dsp:sp>
    <dsp:sp modelId="{1180DEEA-B5EB-4562-A2C7-50D3F18CD9B6}">
      <dsp:nvSpPr>
        <dsp:cNvPr id="0" name=""/>
        <dsp:cNvSpPr/>
      </dsp:nvSpPr>
      <dsp:spPr>
        <a:xfrm>
          <a:off x="0" y="1980885"/>
          <a:ext cx="6151562" cy="327600"/>
        </a:xfrm>
        <a:prstGeom prst="rect">
          <a:avLst/>
        </a:prstGeom>
        <a:solidFill>
          <a:srgbClr val="A6B727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1B4E3-9479-4BA5-8E54-04B1E43C367A}">
      <dsp:nvSpPr>
        <dsp:cNvPr id="0" name=""/>
        <dsp:cNvSpPr/>
      </dsp:nvSpPr>
      <dsp:spPr>
        <a:xfrm>
          <a:off x="307578" y="1789005"/>
          <a:ext cx="4306094" cy="383760"/>
        </a:xfrm>
        <a:prstGeom prst="roundRect">
          <a:avLst/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Tradeoffs</a:t>
          </a:r>
        </a:p>
      </dsp:txBody>
      <dsp:txXfrm>
        <a:off x="326312" y="1807739"/>
        <a:ext cx="4268626" cy="346292"/>
      </dsp:txXfrm>
    </dsp:sp>
    <dsp:sp modelId="{D1482335-58CA-4D15-9B02-19F644708C42}">
      <dsp:nvSpPr>
        <dsp:cNvPr id="0" name=""/>
        <dsp:cNvSpPr/>
      </dsp:nvSpPr>
      <dsp:spPr>
        <a:xfrm>
          <a:off x="0" y="2570565"/>
          <a:ext cx="6151562" cy="327600"/>
        </a:xfrm>
        <a:prstGeom prst="rect">
          <a:avLst/>
        </a:prstGeom>
        <a:solidFill>
          <a:srgbClr val="A6B727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EDB17B-5F2F-472A-A4A4-ABBBAB80CD8C}">
      <dsp:nvSpPr>
        <dsp:cNvPr id="0" name=""/>
        <dsp:cNvSpPr/>
      </dsp:nvSpPr>
      <dsp:spPr>
        <a:xfrm>
          <a:off x="307578" y="2378685"/>
          <a:ext cx="4306094" cy="383760"/>
        </a:xfrm>
        <a:prstGeom prst="roundRect">
          <a:avLst/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Design Evaluation</a:t>
          </a:r>
        </a:p>
      </dsp:txBody>
      <dsp:txXfrm>
        <a:off x="326312" y="2397419"/>
        <a:ext cx="4268626" cy="346292"/>
      </dsp:txXfrm>
    </dsp:sp>
    <dsp:sp modelId="{215E9B68-0074-43D6-8EDA-561C9FCD0B24}">
      <dsp:nvSpPr>
        <dsp:cNvPr id="0" name=""/>
        <dsp:cNvSpPr/>
      </dsp:nvSpPr>
      <dsp:spPr>
        <a:xfrm>
          <a:off x="0" y="3160245"/>
          <a:ext cx="6151562" cy="327600"/>
        </a:xfrm>
        <a:prstGeom prst="rect">
          <a:avLst/>
        </a:prstGeom>
        <a:solidFill>
          <a:srgbClr val="A6B727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749CB-5493-4634-B34B-4B17A6AE3293}">
      <dsp:nvSpPr>
        <dsp:cNvPr id="0" name=""/>
        <dsp:cNvSpPr/>
      </dsp:nvSpPr>
      <dsp:spPr>
        <a:xfrm>
          <a:off x="307578" y="2968365"/>
          <a:ext cx="4306094" cy="383760"/>
        </a:xfrm>
        <a:prstGeom prst="roundRect">
          <a:avLst/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Predicted Performance</a:t>
          </a:r>
        </a:p>
      </dsp:txBody>
      <dsp:txXfrm>
        <a:off x="326312" y="2987099"/>
        <a:ext cx="4268626" cy="346292"/>
      </dsp:txXfrm>
    </dsp:sp>
    <dsp:sp modelId="{C6A9DBF5-09A3-4AAF-9601-6775DC24D005}">
      <dsp:nvSpPr>
        <dsp:cNvPr id="0" name=""/>
        <dsp:cNvSpPr/>
      </dsp:nvSpPr>
      <dsp:spPr>
        <a:xfrm>
          <a:off x="0" y="3749925"/>
          <a:ext cx="6151562" cy="327600"/>
        </a:xfrm>
        <a:prstGeom prst="rect">
          <a:avLst/>
        </a:prstGeom>
        <a:solidFill>
          <a:srgbClr val="A6B727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00E63-1765-4102-A6F3-A91F58CA7957}">
      <dsp:nvSpPr>
        <dsp:cNvPr id="0" name=""/>
        <dsp:cNvSpPr/>
      </dsp:nvSpPr>
      <dsp:spPr>
        <a:xfrm>
          <a:off x="307578" y="3558045"/>
          <a:ext cx="4306094" cy="383760"/>
        </a:xfrm>
        <a:prstGeom prst="roundRect">
          <a:avLst/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Probability of Success</a:t>
          </a:r>
        </a:p>
      </dsp:txBody>
      <dsp:txXfrm>
        <a:off x="326312" y="3576779"/>
        <a:ext cx="4268626" cy="346292"/>
      </dsp:txXfrm>
    </dsp:sp>
    <dsp:sp modelId="{03CE2F1B-67F8-4E23-BA36-F74D2E4EB100}">
      <dsp:nvSpPr>
        <dsp:cNvPr id="0" name=""/>
        <dsp:cNvSpPr/>
      </dsp:nvSpPr>
      <dsp:spPr>
        <a:xfrm>
          <a:off x="0" y="4339605"/>
          <a:ext cx="6151562" cy="327600"/>
        </a:xfrm>
        <a:prstGeom prst="rect">
          <a:avLst/>
        </a:prstGeom>
        <a:solidFill>
          <a:srgbClr val="A6B727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9CFF7-F92D-42D1-AF74-81678FAA87AB}">
      <dsp:nvSpPr>
        <dsp:cNvPr id="0" name=""/>
        <dsp:cNvSpPr/>
      </dsp:nvSpPr>
      <dsp:spPr>
        <a:xfrm>
          <a:off x="307578" y="4147725"/>
          <a:ext cx="4306094" cy="383760"/>
        </a:xfrm>
        <a:prstGeom prst="roundRect">
          <a:avLst/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Schedule</a:t>
          </a:r>
        </a:p>
      </dsp:txBody>
      <dsp:txXfrm>
        <a:off x="326312" y="4166459"/>
        <a:ext cx="4268626" cy="346292"/>
      </dsp:txXfrm>
    </dsp:sp>
    <dsp:sp modelId="{43BE01DB-18A0-4AB3-B70E-8029FA223D2B}">
      <dsp:nvSpPr>
        <dsp:cNvPr id="0" name=""/>
        <dsp:cNvSpPr/>
      </dsp:nvSpPr>
      <dsp:spPr>
        <a:xfrm>
          <a:off x="0" y="4929284"/>
          <a:ext cx="6151562" cy="327600"/>
        </a:xfrm>
        <a:prstGeom prst="rect">
          <a:avLst/>
        </a:prstGeom>
        <a:solidFill>
          <a:srgbClr val="A6B727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31FEF-97E0-4A0B-AF91-7A79F0268924}">
      <dsp:nvSpPr>
        <dsp:cNvPr id="0" name=""/>
        <dsp:cNvSpPr/>
      </dsp:nvSpPr>
      <dsp:spPr>
        <a:xfrm>
          <a:off x="307578" y="4737405"/>
          <a:ext cx="4306094" cy="383760"/>
        </a:xfrm>
        <a:prstGeom prst="roundRect">
          <a:avLst/>
        </a:prstGeom>
        <a:solidFill>
          <a:srgbClr val="1E4D2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Budget</a:t>
          </a:r>
        </a:p>
      </dsp:txBody>
      <dsp:txXfrm>
        <a:off x="326312" y="4756139"/>
        <a:ext cx="4268626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09E31-E103-42C2-AC8C-5D2D6D7ADBC8}" type="datetimeFigureOut"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3F044-E611-4B9C-B005-3F9CBEAFCB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5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7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51E5-06EF-B8ED-33E4-5F2A4637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089C-A855-E85E-79D6-046E6001B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E38E0-660A-6CC9-4EC4-4A064A9B3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26663-1DCF-8992-8AE2-015951E70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3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A6DA-FA9C-35B7-CA6A-F0C3FE62B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64B9D-8F62-5A5A-77C1-D44A32C69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F2837C-7551-B718-67F4-A57515F5D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E03D4-4AF5-D67D-1ADE-FD8F5B8C4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83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3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69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2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08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90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9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37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56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4B056-D951-2E9E-05FE-F664DEA31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91547-C900-2C9E-8C29-5392EE552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CAD8A-17A4-3ACC-32CE-925EFD8A9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Jacob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AF2F9-E3D5-E766-983D-1089D2846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6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38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21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EE91-95DE-9891-CF06-08CF26EC2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916C5-AEA9-CF69-D6C3-60D7E3004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E4170E-8B84-CD20-0CE0-E7842FF40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Jacob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0EAB2-1C89-E95F-D78D-96B32B602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07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4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21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21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03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FBC43-3C99-2F50-DB42-8AE189EA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5FB20-F6F9-CE2D-2040-3AA1E9576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BFC45-B66B-B35B-F434-FE5380453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Xander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B7DA-2C4C-F4AA-3B9A-3EC16D42A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10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2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Brenner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72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3C89A-2EFB-4B23-74EA-10B205A21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98D96-988B-C052-D872-2E490CF3A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2C8E80-D4ED-4A55-F394-FB79FAA22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DF0AC-19F5-5262-67B4-583E0D3BE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2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53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54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Brenner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1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C09D-F0B2-4D97-656C-16A0058F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F5BB7-37D0-70E9-EAD9-2F219777C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4EBAB-3957-BD50-75BB-36E9FF808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Brenner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3EC5-DB30-27D7-C81F-6D1E56C65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6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60909-585A-F67A-6DE3-B4CCC0839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86CF3-4399-1BF6-1AE1-1E5E63014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4FF8BE-12A8-9845-B578-49662F8AE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6AF57-C78A-89AD-434E-6B70A3D22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3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D36F-8600-8245-E923-DDF79FA6D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021AC-5472-B6ED-E599-47A138297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CF7D4-86B1-B8F3-5404-FECF6D24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914E7-86E4-1F94-BF08-F9E59C99E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0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665F-E614-68CF-85F1-63724D30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28BE6-FB39-EBEA-F5FA-63CF5E817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71DC7-29F4-6BA1-F4F0-630EE7011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9EC54-7E42-1221-88B0-0754BBFA2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3F044-E611-4B9C-B005-3F9CBEAFCBC7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8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5/8/2025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amazon.com/Linear-Actuator-Stepper-Milling-Machine/dp/B07K7FWDZJ?th=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hyperlink" Target="https://www.sparkfun.com/load-cell-10kg-straight-bar-tal220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3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thingiverse.com/thing:669154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13.jpe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sv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load-cell-10kg-straight-bar-tal220.html.%20Accessed%201%20May%202025" TargetMode="External"/><Relationship Id="rId2" Type="http://schemas.openxmlformats.org/officeDocument/2006/relationships/hyperlink" Target="https://www.amazon.com/Linear-Actuator-Stepper-Milling-Machine/dp/B07K7FWDZJ?th=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thingiverse.com/thing:669154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9.svg"/><Relationship Id="rId7" Type="http://schemas.openxmlformats.org/officeDocument/2006/relationships/image" Target="../media/image79.png"/><Relationship Id="rId12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43.png"/><Relationship Id="rId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90FBC-96CE-AA67-04E3-E67952B8C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6329" y="2007220"/>
            <a:ext cx="1819397" cy="284356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Brenner Craft,  Xander Curry,  Jacob Miller,  Sam Smith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59811-D8EE-D1DE-FD7E-B8B448F6BE2A}"/>
              </a:ext>
            </a:extLst>
          </p:cNvPr>
          <p:cNvSpPr/>
          <p:nvPr/>
        </p:nvSpPr>
        <p:spPr>
          <a:xfrm>
            <a:off x="-1" y="0"/>
            <a:ext cx="1292202" cy="6858000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C3D8D0-22EA-27CA-699A-C41002419D6B}"/>
              </a:ext>
            </a:extLst>
          </p:cNvPr>
          <p:cNvSpPr/>
          <p:nvPr/>
        </p:nvSpPr>
        <p:spPr>
          <a:xfrm>
            <a:off x="1273014" y="0"/>
            <a:ext cx="1656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D2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69222E-F95E-D3F8-1B0C-0CE61C6C482D}"/>
              </a:ext>
            </a:extLst>
          </p:cNvPr>
          <p:cNvSpPr/>
          <p:nvPr/>
        </p:nvSpPr>
        <p:spPr>
          <a:xfrm>
            <a:off x="1107372" y="0"/>
            <a:ext cx="165641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D2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3300D-D483-402B-8BAA-D9297FA11496}"/>
              </a:ext>
            </a:extLst>
          </p:cNvPr>
          <p:cNvSpPr/>
          <p:nvPr/>
        </p:nvSpPr>
        <p:spPr>
          <a:xfrm>
            <a:off x="3664974" y="0"/>
            <a:ext cx="85270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D3109-A01A-861B-92C1-F92E75F80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912" y="988741"/>
            <a:ext cx="6748432" cy="4880518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pPr algn="l"/>
            <a:r>
              <a:rPr lang="en-US" sz="4800">
                <a:solidFill>
                  <a:srgbClr val="1E4D2A"/>
                </a:solidFill>
              </a:rPr>
              <a:t>Final Design presentation</a:t>
            </a:r>
          </a:p>
        </p:txBody>
      </p:sp>
      <p:pic>
        <p:nvPicPr>
          <p:cNvPr id="4" name="Picture 4" descr="Assets - Communications">
            <a:extLst>
              <a:ext uri="{FF2B5EF4-FFF2-40B4-BE49-F238E27FC236}">
                <a16:creationId xmlns:a16="http://schemas.microsoft.com/office/drawing/2014/main" id="{01E44BB4-966A-18B7-48DD-A87DD24E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30" y="4850780"/>
            <a:ext cx="3657600" cy="201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a gear and text&#10;&#10;AI-generated content may be incorrect.">
            <a:extLst>
              <a:ext uri="{FF2B5EF4-FFF2-40B4-BE49-F238E27FC236}">
                <a16:creationId xmlns:a16="http://schemas.microsoft.com/office/drawing/2014/main" id="{F363049B-E247-291A-1E66-B83EBB155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18" y="5294543"/>
            <a:ext cx="3657600" cy="1371885"/>
          </a:xfrm>
          <a:prstGeom prst="rect">
            <a:avLst/>
          </a:prstGeom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C9B5B0B-F56D-AF04-BA06-FA8419654DA3}"/>
              </a:ext>
            </a:extLst>
          </p:cNvPr>
          <p:cNvSpPr txBox="1">
            <a:spLocks/>
          </p:cNvSpPr>
          <p:nvPr/>
        </p:nvSpPr>
        <p:spPr>
          <a:xfrm>
            <a:off x="3666455" y="-431240"/>
            <a:ext cx="8526431" cy="4880518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>
                <a:solidFill>
                  <a:srgbClr val="1E4D2A"/>
                </a:solidFill>
              </a:rPr>
              <a:t>3D Filament Drive</a:t>
            </a:r>
          </a:p>
        </p:txBody>
      </p:sp>
    </p:spTree>
    <p:extLst>
      <p:ext uri="{BB962C8B-B14F-4D97-AF65-F5344CB8AC3E}">
        <p14:creationId xmlns:p14="http://schemas.microsoft.com/office/powerpoint/2010/main" val="274068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4CF1C1-B327-CE2E-2F77-96EF4A77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603909B-70D8-7536-B0C2-A94218618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22EDE-E83F-D3D0-95E6-FD0C505A0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E9EBB4-F86C-EC7D-2F5B-3103BF461337}"/>
              </a:ext>
            </a:extLst>
          </p:cNvPr>
          <p:cNvSpPr/>
          <p:nvPr/>
        </p:nvSpPr>
        <p:spPr>
          <a:xfrm>
            <a:off x="7537704" y="0"/>
            <a:ext cx="4650908" cy="6858000"/>
          </a:xfrm>
          <a:prstGeom prst="rect">
            <a:avLst/>
          </a:prstGeom>
          <a:solidFill>
            <a:srgbClr val="1E4D2A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D2BB0-3E44-5539-22A2-57414449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Design For- </a:t>
            </a:r>
            <a:r>
              <a:rPr lang="en-US" sz="2400">
                <a:solidFill>
                  <a:srgbClr val="A6B727"/>
                </a:solidFill>
              </a:rPr>
              <a:t>Assembly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4D89B-0E69-95BF-5E6F-9FD688E448ED}"/>
              </a:ext>
            </a:extLst>
          </p:cNvPr>
          <p:cNvSpPr/>
          <p:nvPr/>
        </p:nvSpPr>
        <p:spPr>
          <a:xfrm>
            <a:off x="7451496" y="0"/>
            <a:ext cx="165641" cy="6858000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D2A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74EA9B1-01A0-0E49-A22C-C9AAE21D8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440424"/>
              </p:ext>
            </p:extLst>
          </p:nvPr>
        </p:nvGraphicFramePr>
        <p:xfrm>
          <a:off x="405581" y="1"/>
          <a:ext cx="6599903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9745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ACB915-B407-792F-8C8E-22049E73B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4BE2E9D-354C-D2D3-4343-E3E8D8446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03F280-E4EA-9E1D-76B0-569A57692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05BC40-4AAB-D7FD-F677-0A2877F851F3}"/>
              </a:ext>
            </a:extLst>
          </p:cNvPr>
          <p:cNvSpPr/>
          <p:nvPr/>
        </p:nvSpPr>
        <p:spPr>
          <a:xfrm>
            <a:off x="7537704" y="0"/>
            <a:ext cx="4650908" cy="6858000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4B279-B7A4-94F1-BC5F-020B346D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Design For- </a:t>
            </a:r>
            <a:r>
              <a:rPr lang="en-US" sz="2400">
                <a:solidFill>
                  <a:srgbClr val="A6B727"/>
                </a:solidFill>
              </a:rPr>
              <a:t>Safety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5BE05-C887-F74E-727A-DCA56AFC40E7}"/>
              </a:ext>
            </a:extLst>
          </p:cNvPr>
          <p:cNvSpPr/>
          <p:nvPr/>
        </p:nvSpPr>
        <p:spPr>
          <a:xfrm>
            <a:off x="7451496" y="0"/>
            <a:ext cx="165641" cy="6858000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D2A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88A94BD-0B76-94CE-C160-49C46F043D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549894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1719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4035AB-4FCC-433C-A7B2-8C850484C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F67B8-0936-46F0-8111-1F45B579B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83EC760-F463-ED56-0E14-7B0669B2D8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642983"/>
              </p:ext>
            </p:extLst>
          </p:nvPr>
        </p:nvGraphicFramePr>
        <p:xfrm>
          <a:off x="444499" y="944562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Up 2">
            <a:extLst>
              <a:ext uri="{FF2B5EF4-FFF2-40B4-BE49-F238E27FC236}">
                <a16:creationId xmlns:a16="http://schemas.microsoft.com/office/drawing/2014/main" id="{BFA7CDDC-2E84-ED17-CB01-5E056885AD91}"/>
              </a:ext>
            </a:extLst>
          </p:cNvPr>
          <p:cNvSpPr/>
          <p:nvPr/>
        </p:nvSpPr>
        <p:spPr>
          <a:xfrm>
            <a:off x="6230174" y="945893"/>
            <a:ext cx="660676" cy="4968875"/>
          </a:xfrm>
          <a:prstGeom prst="upArrow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Importance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83268-8EB8-DC20-945F-113EA8407AC7}"/>
              </a:ext>
            </a:extLst>
          </p:cNvPr>
          <p:cNvSpPr/>
          <p:nvPr/>
        </p:nvSpPr>
        <p:spPr>
          <a:xfrm>
            <a:off x="7537704" y="0"/>
            <a:ext cx="4650908" cy="6858000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PERFORMANCE SPECIFICATIONS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A853C-4AB1-76C4-5ED7-ABB1C30325AC}"/>
              </a:ext>
            </a:extLst>
          </p:cNvPr>
          <p:cNvSpPr/>
          <p:nvPr/>
        </p:nvSpPr>
        <p:spPr>
          <a:xfrm>
            <a:off x="7451496" y="0"/>
            <a:ext cx="165641" cy="6858000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D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9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4035AB-4FCC-433C-A7B2-8C850484C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F67B8-0936-46F0-8111-1F45B579B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D0E49E7-E1E8-016F-494E-60D3657B6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358398"/>
              </p:ext>
            </p:extLst>
          </p:nvPr>
        </p:nvGraphicFramePr>
        <p:xfrm>
          <a:off x="418955" y="630774"/>
          <a:ext cx="6617110" cy="548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53197">
                  <a:extLst>
                    <a:ext uri="{9D8B030D-6E8A-4147-A177-3AD203B41FA5}">
                      <a16:colId xmlns:a16="http://schemas.microsoft.com/office/drawing/2014/main" val="2349580827"/>
                    </a:ext>
                  </a:extLst>
                </a:gridCol>
                <a:gridCol w="3563913">
                  <a:extLst>
                    <a:ext uri="{9D8B030D-6E8A-4147-A177-3AD203B41FA5}">
                      <a16:colId xmlns:a16="http://schemas.microsoft.com/office/drawing/2014/main" val="51255306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Specification 1</a:t>
                      </a:r>
                    </a:p>
                  </a:txBody>
                  <a:tcPr marL="148286" marR="148286" marT="74143" marB="74143">
                    <a:solidFill>
                      <a:srgbClr val="A6B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Specification 2</a:t>
                      </a:r>
                    </a:p>
                  </a:txBody>
                  <a:tcPr marL="148286" marR="148286" marT="74143" marB="74143">
                    <a:solidFill>
                      <a:srgbClr val="A6B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553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+mn-lt"/>
                        </a:rPr>
                        <a:t>Precision</a:t>
                      </a:r>
                    </a:p>
                  </a:txBody>
                  <a:tcPr marL="148286" marR="148286" marT="74143" marB="741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+mn-lt"/>
                        </a:rPr>
                        <a:t>Response Time</a:t>
                      </a:r>
                    </a:p>
                  </a:txBody>
                  <a:tcPr marL="148286" marR="148286" marT="74143" marB="74143" anchor="ctr"/>
                </a:tc>
                <a:extLst>
                  <a:ext uri="{0D108BD9-81ED-4DB2-BD59-A6C34878D82A}">
                    <a16:rowId xmlns:a16="http://schemas.microsoft.com/office/drawing/2014/main" val="82172152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+mn-lt"/>
                        </a:rPr>
                        <a:t>Size</a:t>
                      </a:r>
                    </a:p>
                  </a:txBody>
                  <a:tcPr marL="148286" marR="148286" marT="74143" marB="741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+mn-lt"/>
                        </a:rPr>
                        <a:t>Build Difficulty</a:t>
                      </a:r>
                    </a:p>
                  </a:txBody>
                  <a:tcPr marL="148286" marR="148286" marT="74143" marB="74143" anchor="ctr"/>
                </a:tc>
                <a:extLst>
                  <a:ext uri="{0D108BD9-81ED-4DB2-BD59-A6C34878D82A}">
                    <a16:rowId xmlns:a16="http://schemas.microsoft.com/office/drawing/2014/main" val="38909464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+mn-lt"/>
                        </a:rPr>
                        <a:t>Precision</a:t>
                      </a:r>
                    </a:p>
                  </a:txBody>
                  <a:tcPr marL="148286" marR="148286" marT="74143" marB="7414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000">
                          <a:latin typeface="+mn-lt"/>
                        </a:rPr>
                        <a:t>Size</a:t>
                      </a:r>
                    </a:p>
                  </a:txBody>
                  <a:tcPr marL="148286" marR="148286" marT="74143" marB="74143" anchor="ctr"/>
                </a:tc>
                <a:extLst>
                  <a:ext uri="{0D108BD9-81ED-4DB2-BD59-A6C34878D82A}">
                    <a16:rowId xmlns:a16="http://schemas.microsoft.com/office/drawing/2014/main" val="165211831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+mn-lt"/>
                        </a:rPr>
                        <a:t>Lifespan</a:t>
                      </a:r>
                      <a:endParaRPr lang="en-US" sz="3000" b="0" i="0" u="none" strike="noStrike" noProof="0">
                        <a:solidFill>
                          <a:srgbClr val="040C28"/>
                        </a:solidFill>
                      </a:endParaRPr>
                    </a:p>
                  </a:txBody>
                  <a:tcPr marL="148286" marR="148286" marT="74143" marB="741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+mn-lt"/>
                        </a:rPr>
                        <a:t>Weight</a:t>
                      </a:r>
                    </a:p>
                  </a:txBody>
                  <a:tcPr marL="148286" marR="148286" marT="74143" marB="74143" anchor="ctr"/>
                </a:tc>
                <a:extLst>
                  <a:ext uri="{0D108BD9-81ED-4DB2-BD59-A6C34878D82A}">
                    <a16:rowId xmlns:a16="http://schemas.microsoft.com/office/drawing/2014/main" val="66660930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B98ED82-4D04-3056-76AF-623DE126D259}"/>
              </a:ext>
            </a:extLst>
          </p:cNvPr>
          <p:cNvSpPr/>
          <p:nvPr/>
        </p:nvSpPr>
        <p:spPr>
          <a:xfrm>
            <a:off x="7537704" y="0"/>
            <a:ext cx="4650908" cy="6858000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TRADEOFFS</a:t>
            </a:r>
            <a:endParaRPr lang="en-US" sz="2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36E853-15C3-86E0-21AE-524E9D8C231E}"/>
              </a:ext>
            </a:extLst>
          </p:cNvPr>
          <p:cNvSpPr/>
          <p:nvPr/>
        </p:nvSpPr>
        <p:spPr>
          <a:xfrm>
            <a:off x="7451496" y="0"/>
            <a:ext cx="165641" cy="6858000"/>
          </a:xfrm>
          <a:prstGeom prst="rect">
            <a:avLst/>
          </a:prstGeom>
          <a:solidFill>
            <a:srgbClr val="A6B727"/>
          </a:solidFill>
          <a:ln>
            <a:solidFill>
              <a:srgbClr val="A6B7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D2A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DD2663D-EBE3-5149-67CD-E89EA039F250}"/>
              </a:ext>
            </a:extLst>
          </p:cNvPr>
          <p:cNvSpPr/>
          <p:nvPr/>
        </p:nvSpPr>
        <p:spPr>
          <a:xfrm rot="10800000">
            <a:off x="3537695" y="1887814"/>
            <a:ext cx="390468" cy="4998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A13670D-7AC7-722B-0525-7E633B19CBBA}"/>
              </a:ext>
            </a:extLst>
          </p:cNvPr>
          <p:cNvSpPr/>
          <p:nvPr/>
        </p:nvSpPr>
        <p:spPr>
          <a:xfrm rot="10800000">
            <a:off x="2863136" y="1887813"/>
            <a:ext cx="390468" cy="4998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FF66A7D-9817-B9B1-25DA-BC785D1AD835}"/>
              </a:ext>
            </a:extLst>
          </p:cNvPr>
          <p:cNvSpPr/>
          <p:nvPr/>
        </p:nvSpPr>
        <p:spPr>
          <a:xfrm>
            <a:off x="2863135" y="3087025"/>
            <a:ext cx="390468" cy="51229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FD9604C-47FD-D801-5006-D207402380C4}"/>
              </a:ext>
            </a:extLst>
          </p:cNvPr>
          <p:cNvSpPr/>
          <p:nvPr/>
        </p:nvSpPr>
        <p:spPr>
          <a:xfrm rot="10800000">
            <a:off x="3537693" y="3087025"/>
            <a:ext cx="390468" cy="4998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1713AF6-83B5-D8FD-3738-7DD9CEAD50A2}"/>
              </a:ext>
            </a:extLst>
          </p:cNvPr>
          <p:cNvSpPr/>
          <p:nvPr/>
        </p:nvSpPr>
        <p:spPr>
          <a:xfrm rot="10800000">
            <a:off x="2863136" y="4198796"/>
            <a:ext cx="390468" cy="4998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C444E10-EF3F-7581-346B-9C8E75BFD410}"/>
              </a:ext>
            </a:extLst>
          </p:cNvPr>
          <p:cNvSpPr/>
          <p:nvPr/>
        </p:nvSpPr>
        <p:spPr>
          <a:xfrm rot="10800000">
            <a:off x="3537692" y="4198795"/>
            <a:ext cx="390468" cy="4998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E9DDC87-0744-7061-52D6-08DE8D013676}"/>
              </a:ext>
            </a:extLst>
          </p:cNvPr>
          <p:cNvSpPr/>
          <p:nvPr/>
        </p:nvSpPr>
        <p:spPr>
          <a:xfrm rot="10800000">
            <a:off x="2863135" y="5298074"/>
            <a:ext cx="390468" cy="4998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93145F0-C43F-4067-07D1-DA0496439949}"/>
              </a:ext>
            </a:extLst>
          </p:cNvPr>
          <p:cNvSpPr/>
          <p:nvPr/>
        </p:nvSpPr>
        <p:spPr>
          <a:xfrm rot="10800000">
            <a:off x="3537691" y="5298073"/>
            <a:ext cx="390468" cy="4998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2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373C7A-7A0F-A72D-85A0-F4063009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3" y="1622635"/>
            <a:ext cx="4572000" cy="5029200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000" b="1" u="sng">
                <a:solidFill>
                  <a:srgbClr val="262626"/>
                </a:solidFill>
                <a:cs typeface="Times New Roman"/>
              </a:rPr>
              <a:t>Designing for precision</a:t>
            </a:r>
            <a:endParaRPr lang="en-US" sz="2000" b="1">
              <a:solidFill>
                <a:srgbClr val="262626"/>
              </a:solidFill>
              <a:cs typeface="Times New Roman"/>
            </a:endParaRP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Leadscrew based actuator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Common in CNC machines, known for high precision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Premade linear rail further increases precision</a:t>
            </a: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Using closed-loop control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Values constantly revalidated to determine exact position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Utilizes variety of sensors: </a:t>
            </a:r>
          </a:p>
          <a:p>
            <a:pPr lvl="2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Linear potentiometer, limit switch, strain gauges, &amp; hall-effect sensor</a:t>
            </a:r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72A52-AD09-B6ED-B21D-F209F2E5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934" y="4783463"/>
            <a:ext cx="2954531" cy="1848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753A7F-1DC8-8FF8-D9DE-B2DE587259D3}"/>
              </a:ext>
            </a:extLst>
          </p:cNvPr>
          <p:cNvSpPr txBox="1"/>
          <p:nvPr/>
        </p:nvSpPr>
        <p:spPr>
          <a:xfrm>
            <a:off x="8840439" y="5985161"/>
            <a:ext cx="31303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[2] "Linear Actuator Stepper Motor for CNC Milling Machine," </a:t>
            </a:r>
            <a:r>
              <a:rPr lang="en-US" sz="900" i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Amazon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. [Online]. Available: 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https://www.amazon.com/Linear-Actuator-Stepper-Milling-Machine/dp/B07K7FWDZJ?th=1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. [Accessed: Dec. 5, 2024].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840CFB-CC2C-976A-CDD8-B24B3B56F3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Predicted Performance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Precision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685AFF-25F3-4931-34FD-1A00E33F8563}"/>
              </a:ext>
            </a:extLst>
          </p:cNvPr>
          <p:cNvSpPr/>
          <p:nvPr/>
        </p:nvSpPr>
        <p:spPr>
          <a:xfrm>
            <a:off x="0" y="12807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6AB015-770D-5BBC-A086-24FAC3477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12" name="Picture 11" descr="A red and blue machine&#10;&#10;AI-generated content may be incorrect.">
            <a:extLst>
              <a:ext uri="{FF2B5EF4-FFF2-40B4-BE49-F238E27FC236}">
                <a16:creationId xmlns:a16="http://schemas.microsoft.com/office/drawing/2014/main" id="{6DFF5FA7-C92C-FC1E-CAC9-03A8FE731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0417" y="1622635"/>
            <a:ext cx="3200400" cy="2956076"/>
          </a:xfrm>
          <a:prstGeom prst="rect">
            <a:avLst/>
          </a:prstGeom>
        </p:spPr>
      </p:pic>
      <p:pic>
        <p:nvPicPr>
          <p:cNvPr id="16" name="Picture 15" descr="A red blue and black machine&#10;&#10;AI-generated content may be incorrect.">
            <a:extLst>
              <a:ext uri="{FF2B5EF4-FFF2-40B4-BE49-F238E27FC236}">
                <a16:creationId xmlns:a16="http://schemas.microsoft.com/office/drawing/2014/main" id="{6C8BE0B7-52CE-5177-B0EE-95B9C1CC6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934" y="1622635"/>
            <a:ext cx="3200400" cy="276621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D2E0760-4D09-F1C6-5384-3EAF2D1CD8E2}"/>
              </a:ext>
            </a:extLst>
          </p:cNvPr>
          <p:cNvSpPr/>
          <p:nvPr/>
        </p:nvSpPr>
        <p:spPr>
          <a:xfrm>
            <a:off x="5961357" y="2495466"/>
            <a:ext cx="510277" cy="51027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CA2A6-34A2-7DD5-3692-256AB308EEC9}"/>
              </a:ext>
            </a:extLst>
          </p:cNvPr>
          <p:cNvSpPr/>
          <p:nvPr/>
        </p:nvSpPr>
        <p:spPr>
          <a:xfrm>
            <a:off x="6856909" y="2302004"/>
            <a:ext cx="797650" cy="79765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D257DD-8497-BDFF-27CC-204FE1B0F62C}"/>
              </a:ext>
            </a:extLst>
          </p:cNvPr>
          <p:cNvSpPr/>
          <p:nvPr/>
        </p:nvSpPr>
        <p:spPr>
          <a:xfrm>
            <a:off x="9607977" y="2181089"/>
            <a:ext cx="1268957" cy="79765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3F5587-5B26-81D6-CB7F-03AB2F0A61A9}"/>
              </a:ext>
            </a:extLst>
          </p:cNvPr>
          <p:cNvSpPr/>
          <p:nvPr/>
        </p:nvSpPr>
        <p:spPr>
          <a:xfrm>
            <a:off x="8919861" y="1782264"/>
            <a:ext cx="797650" cy="79765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4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373C7A-7A0F-A72D-85A0-F4063009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3" y="1622635"/>
            <a:ext cx="4572000" cy="502920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000" b="1" u="sng">
                <a:solidFill>
                  <a:srgbClr val="262626"/>
                </a:solidFill>
                <a:ea typeface="+mn-lt"/>
                <a:cs typeface="Times New Roman"/>
              </a:rPr>
              <a:t>Designing</a:t>
            </a:r>
            <a:r>
              <a:rPr lang="en-US" sz="2000" b="1" u="sng">
                <a:solidFill>
                  <a:srgbClr val="262626"/>
                </a:solidFill>
                <a:cs typeface="Times New Roman"/>
              </a:rPr>
              <a:t> for Ease of Assembly</a:t>
            </a:r>
            <a:endParaRPr lang="en-US" sz="2000" b="1">
              <a:solidFill>
                <a:srgbClr val="262626"/>
              </a:solidFill>
              <a:cs typeface="Times New Roman"/>
            </a:endParaRP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Spring mechanism removed</a:t>
            </a:r>
            <a:endParaRPr lang="en-US" sz="2000">
              <a:solidFill>
                <a:srgbClr val="000000"/>
              </a:solidFill>
              <a:cs typeface="Times New Roman"/>
            </a:endParaRP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Less design complexity &amp; easier assembly</a:t>
            </a:r>
            <a:endParaRPr lang="en-US"/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All electronics connected to single microcontroller</a:t>
            </a:r>
            <a:endParaRPr lang="en-US"/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Connected to pre-existing power supply 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Reduce overall number of parts</a:t>
            </a:r>
          </a:p>
        </p:txBody>
      </p:sp>
      <p:pic>
        <p:nvPicPr>
          <p:cNvPr id="6" name="Picture 5" descr="A diagram of a mechanical device&#10;&#10;Description automatically generated">
            <a:extLst>
              <a:ext uri="{FF2B5EF4-FFF2-40B4-BE49-F238E27FC236}">
                <a16:creationId xmlns:a16="http://schemas.microsoft.com/office/drawing/2014/main" id="{673861F2-EA1F-9808-50C2-6A4CB89C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71" r="24307" b="-723"/>
          <a:stretch/>
        </p:blipFill>
        <p:spPr>
          <a:xfrm>
            <a:off x="8955157" y="1946803"/>
            <a:ext cx="2900911" cy="4122739"/>
          </a:xfrm>
          <a:prstGeom prst="rect">
            <a:avLst/>
          </a:prstGeom>
        </p:spPr>
      </p:pic>
      <p:pic>
        <p:nvPicPr>
          <p:cNvPr id="7" name="Picture 6" descr="A computer screen shot of a device&#10;&#10;Description automatically generated">
            <a:extLst>
              <a:ext uri="{FF2B5EF4-FFF2-40B4-BE49-F238E27FC236}">
                <a16:creationId xmlns:a16="http://schemas.microsoft.com/office/drawing/2014/main" id="{6A6A6EB5-3D2A-A5D8-E90C-0CAABF0C1F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141" t="10797" r="27168" b="15681"/>
          <a:stretch/>
        </p:blipFill>
        <p:spPr>
          <a:xfrm>
            <a:off x="5047856" y="1949941"/>
            <a:ext cx="2900910" cy="4032048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8C1D3B75-ED77-F0D4-FC07-E591EFEEFDBF}"/>
              </a:ext>
            </a:extLst>
          </p:cNvPr>
          <p:cNvSpPr/>
          <p:nvPr/>
        </p:nvSpPr>
        <p:spPr>
          <a:xfrm rot="5400000">
            <a:off x="8250931" y="3261739"/>
            <a:ext cx="424138" cy="984314"/>
          </a:xfrm>
          <a:prstGeom prst="upArrow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7694FC-506B-547B-428C-31518D40C66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Predicted Performance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Easy Assembly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0E733-B9CB-4F3F-BC44-E1111DE73981}"/>
              </a:ext>
            </a:extLst>
          </p:cNvPr>
          <p:cNvSpPr/>
          <p:nvPr/>
        </p:nvSpPr>
        <p:spPr>
          <a:xfrm>
            <a:off x="0" y="12807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1BBB26E-5BD2-6875-5EFA-86CE28CD5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B6B0A0-F302-7797-A184-4A540C1CF46A}"/>
              </a:ext>
            </a:extLst>
          </p:cNvPr>
          <p:cNvSpPr txBox="1"/>
          <p:nvPr/>
        </p:nvSpPr>
        <p:spPr>
          <a:xfrm>
            <a:off x="5047856" y="6069542"/>
            <a:ext cx="29009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Prototype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91FAB-5B6E-FC9B-506A-D62F7F340A50}"/>
              </a:ext>
            </a:extLst>
          </p:cNvPr>
          <p:cNvSpPr txBox="1"/>
          <p:nvPr/>
        </p:nvSpPr>
        <p:spPr>
          <a:xfrm>
            <a:off x="8955156" y="6069542"/>
            <a:ext cx="290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Revised Prototype</a:t>
            </a:r>
          </a:p>
        </p:txBody>
      </p:sp>
    </p:spTree>
    <p:extLst>
      <p:ext uri="{BB962C8B-B14F-4D97-AF65-F5344CB8AC3E}">
        <p14:creationId xmlns:p14="http://schemas.microsoft.com/office/powerpoint/2010/main" val="54011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373C7A-7A0F-A72D-85A0-F4063009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3" y="1622634"/>
            <a:ext cx="4572000" cy="5029200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000" b="1" u="sng">
                <a:solidFill>
                  <a:srgbClr val="262626"/>
                </a:solidFill>
                <a:latin typeface="Gill Sans MT"/>
                <a:ea typeface="+mn-lt"/>
                <a:cs typeface="Times New Roman"/>
              </a:rPr>
              <a:t>Designing</a:t>
            </a:r>
            <a:r>
              <a:rPr lang="en-US" sz="2000" b="1" u="sng">
                <a:solidFill>
                  <a:srgbClr val="262626"/>
                </a:solidFill>
                <a:cs typeface="Times New Roman"/>
              </a:rPr>
              <a:t> for Fast Response Times</a:t>
            </a:r>
            <a:endParaRPr lang="en-US" sz="2000" b="1">
              <a:solidFill>
                <a:srgbClr val="262626"/>
              </a:solidFill>
              <a:cs typeface="Times New Roman"/>
            </a:endParaRP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Using Arduino Nano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Clock speed of 16 MHz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Processes data faster than filament extrusion</a:t>
            </a: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Spring mechanism removed</a:t>
            </a:r>
            <a:endParaRPr lang="en-US" sz="2000"/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Fewer components in compression system ensures faster response time</a:t>
            </a: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Actuation System Selection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Small sized linear rail system operates at sufficient speed and precision</a:t>
            </a:r>
          </a:p>
        </p:txBody>
      </p:sp>
      <p:pic>
        <p:nvPicPr>
          <p:cNvPr id="7" name="Picture 6" descr="A computer screen shot of a device&#10;&#10;Description automatically generated">
            <a:extLst>
              <a:ext uri="{FF2B5EF4-FFF2-40B4-BE49-F238E27FC236}">
                <a16:creationId xmlns:a16="http://schemas.microsoft.com/office/drawing/2014/main" id="{D1A102CC-B6BE-85A0-6D4A-1AA916FB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41" t="10797" r="27168" b="15681"/>
          <a:stretch/>
        </p:blipFill>
        <p:spPr>
          <a:xfrm>
            <a:off x="5185009" y="1617771"/>
            <a:ext cx="2666904" cy="3891634"/>
          </a:xfrm>
          <a:prstGeom prst="rect">
            <a:avLst/>
          </a:prstGeom>
        </p:spPr>
      </p:pic>
      <p:pic>
        <p:nvPicPr>
          <p:cNvPr id="1026" name="Picture 2" descr="Arduino Nano Every">
            <a:extLst>
              <a:ext uri="{FF2B5EF4-FFF2-40B4-BE49-F238E27FC236}">
                <a16:creationId xmlns:a16="http://schemas.microsoft.com/office/drawing/2014/main" id="{48D7E3DE-D113-22F2-69CF-97E97CC11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98" y="1617771"/>
            <a:ext cx="2889434" cy="216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661EF55-A0E0-A628-FBDF-73B5DA39B0B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Predicted Performance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Fast response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FF40AD-7AC0-FBE3-F333-F862A454BD00}"/>
              </a:ext>
            </a:extLst>
          </p:cNvPr>
          <p:cNvSpPr/>
          <p:nvPr/>
        </p:nvSpPr>
        <p:spPr>
          <a:xfrm>
            <a:off x="0" y="12807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75DEC48-5F0E-7686-3FD0-7F18CF95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10" name="Picture 9" descr="A red and black machine&#10;&#10;AI-generated content may be incorrect.">
            <a:extLst>
              <a:ext uri="{FF2B5EF4-FFF2-40B4-BE49-F238E27FC236}">
                <a16:creationId xmlns:a16="http://schemas.microsoft.com/office/drawing/2014/main" id="{26782748-328B-9DA7-F5E4-F175A546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970" y="3986773"/>
            <a:ext cx="3858847" cy="2167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FE1CE-1584-5B1D-DEE2-0B3A65940311}"/>
              </a:ext>
            </a:extLst>
          </p:cNvPr>
          <p:cNvSpPr txBox="1"/>
          <p:nvPr/>
        </p:nvSpPr>
        <p:spPr>
          <a:xfrm>
            <a:off x="8111970" y="6153861"/>
            <a:ext cx="38588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</a:rPr>
              <a:t>[3] “Arduino Nano,” </a:t>
            </a:r>
            <a:r>
              <a:rPr lang="en-US" sz="900" i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</a:rPr>
              <a:t>Arduino Official Store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</a:rPr>
              <a:t>, 2020. https://store.arduino.cc/products/arduino-nano?srsltid=AfmBOoq5md7oHKH53XCXMR7HcQrfkx_0XXJAZi-3u9X6VRjrlWzu-RHk (accessed May 01, 2025).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9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373C7A-7A0F-A72D-85A0-F4063009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3" y="1622784"/>
            <a:ext cx="4572000" cy="502920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u="sng">
                <a:solidFill>
                  <a:srgbClr val="262626"/>
                </a:solidFill>
                <a:latin typeface="Gill Sans MT"/>
                <a:ea typeface="+mn-lt"/>
                <a:cs typeface="Times New Roman"/>
              </a:rPr>
              <a:t>Designing</a:t>
            </a:r>
            <a:r>
              <a:rPr lang="en-US" sz="2000" b="1" u="sng">
                <a:solidFill>
                  <a:srgbClr val="262626"/>
                </a:solidFill>
                <a:cs typeface="Times New Roman"/>
              </a:rPr>
              <a:t> for Reduced Footprint &amp; Weight</a:t>
            </a:r>
            <a:endParaRPr lang="en-US" sz="2000" b="1">
              <a:solidFill>
                <a:srgbClr val="262626"/>
              </a:solidFill>
              <a:cs typeface="Times New Roman"/>
            </a:endParaRPr>
          </a:p>
          <a:p>
            <a:pPr>
              <a:buClr>
                <a:srgbClr val="5F8C40"/>
              </a:buClr>
            </a:pPr>
            <a:r>
              <a:rPr lang="en-US" sz="2000">
                <a:cs typeface="Times New Roman"/>
              </a:rPr>
              <a:t>Premade 50 mm linear rail actuator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Significant weight and size reduction compared to common 100 mm systems</a:t>
            </a: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Initial sensor selection changed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Large load cell bar replaced with smaller strain gauges</a:t>
            </a: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Utilizing existing supply-maintained footprint and weight</a:t>
            </a:r>
          </a:p>
        </p:txBody>
      </p:sp>
      <p:pic>
        <p:nvPicPr>
          <p:cNvPr id="8" name="Picture 7" descr="Load Cell - 10kg, Straight Bar (TAL220)">
            <a:extLst>
              <a:ext uri="{FF2B5EF4-FFF2-40B4-BE49-F238E27FC236}">
                <a16:creationId xmlns:a16="http://schemas.microsoft.com/office/drawing/2014/main" id="{9A8D0BF0-8EA0-D4F9-DFCD-C73A77539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695" y="2330834"/>
            <a:ext cx="3105664" cy="31262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B37F20-1A72-FBF8-1F9F-360A690964D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Predicted Performance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Small Footprint &amp; Lightweight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FB0F45-830D-E1BA-28D8-2D76762FD33E}"/>
              </a:ext>
            </a:extLst>
          </p:cNvPr>
          <p:cNvSpPr/>
          <p:nvPr/>
        </p:nvSpPr>
        <p:spPr>
          <a:xfrm>
            <a:off x="0" y="12807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C26E9CD-C413-BC0C-BF78-5915292BC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E7AA3A-264B-F961-908B-2AD444614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2803" y="1906155"/>
            <a:ext cx="1447800" cy="3790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73967A-D62B-6FD9-4871-B1BA1D4F992D}"/>
              </a:ext>
            </a:extLst>
          </p:cNvPr>
          <p:cNvSpPr txBox="1"/>
          <p:nvPr/>
        </p:nvSpPr>
        <p:spPr>
          <a:xfrm>
            <a:off x="5305695" y="6187415"/>
            <a:ext cx="3105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[4] Culler. </a:t>
            </a:r>
            <a:r>
              <a:rPr lang="en-US" sz="900" i="1">
                <a:solidFill>
                  <a:schemeClr val="bg1">
                    <a:lumMod val="65000"/>
                  </a:schemeClr>
                </a:solidFill>
              </a:rPr>
              <a:t>Strain Gauge Used in Mechanics Experiment for Material, Industry, or Science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. Amazon, n.d., www.amazon.com/dp/B07P8HBPGR.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2A7C1-8C15-48A2-7B7E-5396E4A1925E}"/>
              </a:ext>
            </a:extLst>
          </p:cNvPr>
          <p:cNvSpPr txBox="1"/>
          <p:nvPr/>
        </p:nvSpPr>
        <p:spPr>
          <a:xfrm>
            <a:off x="8923871" y="6118164"/>
            <a:ext cx="3105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[5] </a:t>
            </a:r>
            <a:r>
              <a:rPr lang="en-US" sz="900" err="1">
                <a:solidFill>
                  <a:schemeClr val="bg1">
                    <a:lumMod val="65000"/>
                  </a:schemeClr>
                </a:solidFill>
              </a:rPr>
              <a:t>SparkFun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 Electronics. </a:t>
            </a:r>
            <a:r>
              <a:rPr lang="en-US" sz="900" i="1">
                <a:solidFill>
                  <a:schemeClr val="bg1">
                    <a:lumMod val="65000"/>
                  </a:schemeClr>
                </a:solidFill>
              </a:rPr>
              <a:t>Load Cell - 10kg, Straight Bar (TAL220)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sz="900" err="1">
                <a:solidFill>
                  <a:schemeClr val="bg1">
                    <a:lumMod val="65000"/>
                  </a:schemeClr>
                </a:solidFill>
              </a:rPr>
              <a:t>SparkFun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 Electronics, n.d., 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https://www.sparkfun.com/load-cell-10kg-straight-bar-tal220.html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. Accessed 1 May 2025.</a:t>
            </a:r>
          </a:p>
        </p:txBody>
      </p:sp>
    </p:spTree>
    <p:extLst>
      <p:ext uri="{BB962C8B-B14F-4D97-AF65-F5344CB8AC3E}">
        <p14:creationId xmlns:p14="http://schemas.microsoft.com/office/powerpoint/2010/main" val="1154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373C7A-7A0F-A72D-85A0-F4063009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3" y="1622634"/>
            <a:ext cx="4572000" cy="502920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000" b="1" u="sng">
                <a:solidFill>
                  <a:srgbClr val="262626"/>
                </a:solidFill>
                <a:latin typeface="Gill Sans MT"/>
                <a:ea typeface="+mn-lt"/>
                <a:cs typeface="Times New Roman"/>
              </a:rPr>
              <a:t>Designing</a:t>
            </a:r>
            <a:r>
              <a:rPr lang="en-US" sz="2000" b="1" u="sng">
                <a:solidFill>
                  <a:srgbClr val="262626"/>
                </a:solidFill>
                <a:cs typeface="Times New Roman"/>
              </a:rPr>
              <a:t> for Long Lifespan</a:t>
            </a:r>
            <a:endParaRPr lang="en-US" sz="2000" b="1">
              <a:solidFill>
                <a:srgbClr val="262626"/>
              </a:solidFill>
              <a:cs typeface="Times New Roman"/>
            </a:endParaRP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Inclusion of redundant sensors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Limit switch and linear potentiometer used for position sensing</a:t>
            </a: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Closed-loop control</a:t>
            </a:r>
          </a:p>
          <a:p>
            <a:pPr lvl="1">
              <a:buClr>
                <a:srgbClr val="5F8C40"/>
              </a:buClr>
            </a:pPr>
            <a:r>
              <a:rPr lang="en-US" sz="1800">
                <a:solidFill>
                  <a:srgbClr val="262626"/>
                </a:solidFill>
                <a:cs typeface="Times New Roman"/>
              </a:rPr>
              <a:t>Reduces likelihood of mechanical failures</a:t>
            </a:r>
          </a:p>
          <a:p>
            <a:pPr>
              <a:buClr>
                <a:srgbClr val="5F8C40"/>
              </a:buClr>
            </a:pPr>
            <a:r>
              <a:rPr lang="en-US" sz="2000">
                <a:solidFill>
                  <a:srgbClr val="262626"/>
                </a:solidFill>
                <a:cs typeface="Times New Roman"/>
              </a:rPr>
              <a:t>Changed orientation for less stress on Z-axis screw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5B35B7-5F6A-9E89-720F-22FDEBF6CB4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Predicted Performance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Maximize Lifespan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EFF6-51B1-332C-5F33-09EB9AE84761}"/>
              </a:ext>
            </a:extLst>
          </p:cNvPr>
          <p:cNvSpPr/>
          <p:nvPr/>
        </p:nvSpPr>
        <p:spPr>
          <a:xfrm>
            <a:off x="0" y="12807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41F6C5B-F014-E847-464F-9EFD3E235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8" name="Picture 7" descr="A red and blue machine&#10;&#10;AI-generated content may be incorrect.">
            <a:extLst>
              <a:ext uri="{FF2B5EF4-FFF2-40B4-BE49-F238E27FC236}">
                <a16:creationId xmlns:a16="http://schemas.microsoft.com/office/drawing/2014/main" id="{1D5BC581-D9EA-4CE3-E688-22C03057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417" y="1622634"/>
            <a:ext cx="3200400" cy="2956075"/>
          </a:xfrm>
          <a:prstGeom prst="rect">
            <a:avLst/>
          </a:prstGeom>
        </p:spPr>
      </p:pic>
      <p:pic>
        <p:nvPicPr>
          <p:cNvPr id="10" name="Picture 9" descr="A diagram of a device&#10;&#10;AI-generated content may be incorrect.">
            <a:extLst>
              <a:ext uri="{FF2B5EF4-FFF2-40B4-BE49-F238E27FC236}">
                <a16:creationId xmlns:a16="http://schemas.microsoft.com/office/drawing/2014/main" id="{62FE2861-A7F8-7F07-1AE4-6E78C1C4B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017" y="1622634"/>
            <a:ext cx="3200400" cy="2832630"/>
          </a:xfrm>
          <a:prstGeom prst="rect">
            <a:avLst/>
          </a:prstGeom>
        </p:spPr>
      </p:pic>
      <p:pic>
        <p:nvPicPr>
          <p:cNvPr id="2" name="Picture 1" descr="A red blue and black machine&#10;&#10;AI-generated content may be incorrect.">
            <a:extLst>
              <a:ext uri="{FF2B5EF4-FFF2-40B4-BE49-F238E27FC236}">
                <a16:creationId xmlns:a16="http://schemas.microsoft.com/office/drawing/2014/main" id="{DCECA135-A807-C777-D4BF-C64B0D2B5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700" y="3885617"/>
            <a:ext cx="3200400" cy="27662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D6298B-8407-BA41-3F26-EAA67B87DC56}"/>
              </a:ext>
            </a:extLst>
          </p:cNvPr>
          <p:cNvSpPr/>
          <p:nvPr/>
        </p:nvSpPr>
        <p:spPr>
          <a:xfrm>
            <a:off x="7106632" y="4787104"/>
            <a:ext cx="581310" cy="58131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0BE7EA-4EE9-9E32-48D7-0FE05682BAA5}"/>
              </a:ext>
            </a:extLst>
          </p:cNvPr>
          <p:cNvSpPr/>
          <p:nvPr/>
        </p:nvSpPr>
        <p:spPr>
          <a:xfrm>
            <a:off x="8086232" y="4584540"/>
            <a:ext cx="684185" cy="68418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88026A-341F-54AD-AED7-8B95E537E1D0}"/>
              </a:ext>
            </a:extLst>
          </p:cNvPr>
          <p:cNvSpPr/>
          <p:nvPr/>
        </p:nvSpPr>
        <p:spPr>
          <a:xfrm>
            <a:off x="9473100" y="2239167"/>
            <a:ext cx="1558694" cy="68418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5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6C69-469B-9BE8-9070-D7D99EAF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3" y="1622634"/>
            <a:ext cx="4572000" cy="502920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5F8C40"/>
              </a:buClr>
            </a:pPr>
            <a:r>
              <a:rPr lang="en-US" b="1">
                <a:ea typeface="+mn-lt"/>
                <a:cs typeface="+mn-lt"/>
              </a:rPr>
              <a:t>Maximum Anticipated Variation:</a:t>
            </a:r>
            <a:r>
              <a:rPr lang="en-US">
                <a:ea typeface="+mn-lt"/>
                <a:cs typeface="+mn-lt"/>
              </a:rPr>
              <a:t> 0.1 mm</a:t>
            </a:r>
            <a:endParaRPr lang="en-US"/>
          </a:p>
          <a:p>
            <a:pPr>
              <a:buClr>
                <a:srgbClr val="5F8C40"/>
              </a:buClr>
            </a:pPr>
            <a:r>
              <a:rPr lang="en-US" b="1">
                <a:ea typeface="+mn-lt"/>
                <a:cs typeface="+mn-lt"/>
              </a:rPr>
              <a:t>Minimum Anticipated Variation:</a:t>
            </a:r>
            <a:r>
              <a:rPr lang="en-US">
                <a:ea typeface="+mn-lt"/>
                <a:cs typeface="+mn-lt"/>
              </a:rPr>
              <a:t> 0.025 mm</a:t>
            </a:r>
          </a:p>
          <a:p>
            <a:pPr>
              <a:buClr>
                <a:srgbClr val="5F8C40"/>
              </a:buClr>
            </a:pPr>
            <a:r>
              <a:rPr lang="en-US" b="1">
                <a:ea typeface="+mn-lt"/>
                <a:cs typeface="+mn-lt"/>
              </a:rPr>
              <a:t>Linear Rail Precision:</a:t>
            </a:r>
            <a:r>
              <a:rPr lang="en-US">
                <a:ea typeface="+mn-lt"/>
                <a:cs typeface="+mn-lt"/>
              </a:rPr>
              <a:t> Capable of achieving 0.1 mm accuracy without micro stepping</a:t>
            </a:r>
          </a:p>
          <a:p>
            <a:pPr>
              <a:buClr>
                <a:srgbClr val="5F8C40"/>
              </a:buClr>
            </a:pPr>
            <a:r>
              <a:rPr lang="en-US">
                <a:ea typeface="+mn-lt"/>
                <a:cs typeface="+mn-lt"/>
              </a:rPr>
              <a:t>1/32 Micro step driver that gives maximum theoretical precision of 0.003mm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Outcome: </a:t>
            </a:r>
            <a:r>
              <a:rPr lang="en-US">
                <a:ea typeface="+mn-lt"/>
                <a:cs typeface="+mn-lt"/>
              </a:rPr>
              <a:t>Success </a:t>
            </a:r>
          </a:p>
          <a:p>
            <a:pPr marL="285750" indent="-285750">
              <a:buClr>
                <a:srgbClr val="5F8C40"/>
              </a:buClr>
            </a:pPr>
            <a:r>
              <a:rPr lang="en-US">
                <a:ea typeface="+mn-lt"/>
                <a:cs typeface="+mn-lt"/>
              </a:rPr>
              <a:t>Micro step drive provided 0.003mm precision </a:t>
            </a:r>
          </a:p>
          <a:p>
            <a:pPr marL="285750" indent="-285750">
              <a:buClr>
                <a:srgbClr val="5F8C40"/>
              </a:buClr>
            </a:pPr>
            <a:r>
              <a:rPr lang="en-US">
                <a:ea typeface="+mn-lt"/>
                <a:cs typeface="+mn-lt"/>
              </a:rPr>
              <a:t>Linear potentiometer provided absolute position data to account for backlash</a:t>
            </a:r>
          </a:p>
        </p:txBody>
      </p:sp>
      <p:pic>
        <p:nvPicPr>
          <p:cNvPr id="4" name="Picture 3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B9A6779C-BE54-9A1D-AFCB-988843B1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041" y="2508414"/>
            <a:ext cx="5970187" cy="3636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4975B8-6B4D-B12F-550E-FB1356C6193A}"/>
              </a:ext>
            </a:extLst>
          </p:cNvPr>
          <p:cNvSpPr txBox="1"/>
          <p:nvPr/>
        </p:nvSpPr>
        <p:spPr>
          <a:xfrm>
            <a:off x="6569675" y="6192536"/>
            <a:ext cx="44587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Gill Sans MT"/>
                <a:cs typeface="Arial"/>
              </a:rPr>
              <a:t>[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6] James, S. P., &amp; </a:t>
            </a:r>
            <a:r>
              <a:rPr lang="en-US" sz="900" err="1">
                <a:solidFill>
                  <a:schemeClr val="bg1">
                    <a:lumMod val="65000"/>
                  </a:schemeClr>
                </a:solidFill>
              </a:rPr>
              <a:t>Prawel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, D. A. (n.d.). </a:t>
            </a:r>
            <a:r>
              <a:rPr lang="en-US" sz="900" i="1">
                <a:solidFill>
                  <a:schemeClr val="bg1">
                    <a:lumMod val="65000"/>
                  </a:schemeClr>
                </a:solidFill>
              </a:rPr>
              <a:t>Biomaterials Research and Engineering Laboratory (BREL)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. Colorado State University, Department of Mechanical Engineering. Retrieved May 1, 2025, from</a:t>
            </a:r>
          </a:p>
          <a:p>
            <a:pPr algn="ctr"/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992789-1910-CE3C-C458-B911ECE128A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Probability of Success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Precision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DA4B6-097D-3018-61F9-43C618401BB6}"/>
              </a:ext>
            </a:extLst>
          </p:cNvPr>
          <p:cNvSpPr/>
          <p:nvPr/>
        </p:nvSpPr>
        <p:spPr>
          <a:xfrm>
            <a:off x="0" y="1279377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DC069A-8AEF-871F-1C97-2072071F4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0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52AAA5-FCEF-8627-613F-1AA262601580}"/>
              </a:ext>
            </a:extLst>
          </p:cNvPr>
          <p:cNvSpPr txBox="1">
            <a:spLocks/>
          </p:cNvSpPr>
          <p:nvPr/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chemeClr val="bg1"/>
          </a:solidFill>
          <a:ln w="31750" cap="sq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1D5C5-D0DF-20CD-B226-2525C23F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rgbClr val="1E4D2A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FB58-E196-84D1-3F88-546FBF79A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 fontScale="92500" lnSpcReduction="10000"/>
          </a:bodyPr>
          <a:lstStyle/>
          <a:p>
            <a:pPr>
              <a:buClr>
                <a:srgbClr val="5F8C40"/>
              </a:buClr>
            </a:pPr>
            <a:r>
              <a:rPr lang="en-US"/>
              <a:t>Problem Statement</a:t>
            </a:r>
          </a:p>
          <a:p>
            <a:pPr>
              <a:buClr>
                <a:srgbClr val="5F8C40"/>
              </a:buClr>
            </a:pPr>
            <a:r>
              <a:rPr lang="en-US"/>
              <a:t>Proposed Solution</a:t>
            </a:r>
          </a:p>
          <a:p>
            <a:pPr>
              <a:buClr>
                <a:srgbClr val="5F8C40"/>
              </a:buClr>
            </a:pPr>
            <a:r>
              <a:rPr lang="en-US"/>
              <a:t>Design For:</a:t>
            </a:r>
          </a:p>
          <a:p>
            <a:pPr>
              <a:buClr>
                <a:srgbClr val="5F8C40"/>
              </a:buClr>
            </a:pPr>
            <a:r>
              <a:rPr lang="en-US"/>
              <a:t>Tradeoffs</a:t>
            </a:r>
          </a:p>
          <a:p>
            <a:pPr>
              <a:buClr>
                <a:srgbClr val="5F8C40"/>
              </a:buClr>
            </a:pPr>
            <a:r>
              <a:rPr lang="en-US"/>
              <a:t>Performance Specifications</a:t>
            </a:r>
          </a:p>
          <a:p>
            <a:pPr>
              <a:buClr>
                <a:srgbClr val="5F8C40"/>
              </a:buClr>
            </a:pPr>
            <a:r>
              <a:rPr lang="en-US"/>
              <a:t>Design Evaluation</a:t>
            </a:r>
          </a:p>
          <a:p>
            <a:pPr>
              <a:buClr>
                <a:srgbClr val="5F8C40"/>
              </a:buClr>
            </a:pPr>
            <a:r>
              <a:rPr lang="en-US"/>
              <a:t>Predicted Performance</a:t>
            </a:r>
          </a:p>
          <a:p>
            <a:pPr>
              <a:buClr>
                <a:srgbClr val="5F8C40"/>
              </a:buClr>
            </a:pPr>
            <a:r>
              <a:rPr lang="en-US"/>
              <a:t>Probability of Success</a:t>
            </a:r>
          </a:p>
          <a:p>
            <a:pPr>
              <a:buClr>
                <a:srgbClr val="5F8C40"/>
              </a:buClr>
            </a:pPr>
            <a:r>
              <a:rPr lang="en-US"/>
              <a:t>Schedule</a:t>
            </a:r>
          </a:p>
          <a:p>
            <a:pPr>
              <a:buClr>
                <a:srgbClr val="5F8C40"/>
              </a:buClr>
            </a:pPr>
            <a:r>
              <a:rPr lang="en-US"/>
              <a:t>Budget</a:t>
            </a:r>
          </a:p>
          <a:p>
            <a:pPr>
              <a:buClr>
                <a:srgbClr val="5F8C40"/>
              </a:buClr>
            </a:pPr>
            <a:r>
              <a:rPr lang="en-US"/>
              <a:t>Next Steps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28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88DD4-A8E0-AAD5-ED8A-449E707C9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DD22-BBAB-58C7-E24C-59C13B53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3" y="1622634"/>
            <a:ext cx="4572000" cy="502920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5F8C40"/>
              </a:buClr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No specialty tools required</a:t>
            </a:r>
          </a:p>
          <a:p>
            <a:pPr>
              <a:buClr>
                <a:srgbClr val="5F8C40"/>
              </a:buClr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No specialty manufacturing</a:t>
            </a:r>
          </a:p>
          <a:p>
            <a:pPr lvl="1">
              <a:buClr>
                <a:srgbClr val="5F8C40"/>
              </a:buClr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4 unique 3D printed parts</a:t>
            </a:r>
          </a:p>
          <a:p>
            <a:pPr lvl="1">
              <a:buClr>
                <a:srgbClr val="5F8C40"/>
              </a:buClr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Off the shelf components</a:t>
            </a:r>
          </a:p>
          <a:p>
            <a:pPr marL="0" indent="0">
              <a:buClr>
                <a:srgbClr val="5F8C40"/>
              </a:buClr>
              <a:buNone/>
            </a:pPr>
            <a:endParaRPr lang="en-US" b="1">
              <a:solidFill>
                <a:srgbClr val="262626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rgbClr val="262626"/>
                </a:solidFill>
                <a:ea typeface="+mn-lt"/>
                <a:cs typeface="+mn-lt"/>
              </a:rPr>
              <a:t>Outcome: </a:t>
            </a:r>
            <a:r>
              <a:rPr lang="en-US">
                <a:solidFill>
                  <a:srgbClr val="262626"/>
                </a:solidFill>
                <a:ea typeface="+mn-lt"/>
                <a:cs typeface="+mn-lt"/>
              </a:rPr>
              <a:t>Success 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5F8C40"/>
              </a:buClr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Total parts: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47, including all mounting hardware</a:t>
            </a:r>
          </a:p>
          <a:p>
            <a:pPr>
              <a:buClr>
                <a:srgbClr val="5F8C40"/>
              </a:buClr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Simple assembly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: Easy setup for user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74C3E-AFC8-4407-6899-656851FAB36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Probability of Success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Easy Assembly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5DB29-4DA7-5A77-4B16-1E000DD121AD}"/>
              </a:ext>
            </a:extLst>
          </p:cNvPr>
          <p:cNvSpPr/>
          <p:nvPr/>
        </p:nvSpPr>
        <p:spPr>
          <a:xfrm>
            <a:off x="0" y="1279377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CA85F8-BC25-DFB4-4ACC-D251D3BFB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2" name="Picture 1" descr="A red machine with blue and red parts&#10;&#10;AI-generated content may be incorrect.">
            <a:extLst>
              <a:ext uri="{FF2B5EF4-FFF2-40B4-BE49-F238E27FC236}">
                <a16:creationId xmlns:a16="http://schemas.microsoft.com/office/drawing/2014/main" id="{C9219480-031D-6A10-CC2F-A74D30EF2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516" y="1590129"/>
            <a:ext cx="4953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9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6C69-469B-9BE8-9070-D7D99EAF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3" y="1622633"/>
            <a:ext cx="4572000" cy="502920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Print Speed &amp; Extrusion Rates (CURA slicer, 0.4 mm nozzle)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>
              <a:buClr>
                <a:srgbClr val="5F8C40"/>
              </a:buCl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Print speed</a:t>
            </a:r>
            <a:r>
              <a:rPr lang="en-US">
                <a:ea typeface="+mn-lt"/>
                <a:cs typeface="+mn-lt"/>
              </a:rPr>
              <a:t>: 40-100 mm/s (typical range).</a:t>
            </a:r>
            <a:endParaRPr lang="en-US"/>
          </a:p>
          <a:p>
            <a:pPr>
              <a:buClr>
                <a:srgbClr val="5F8C40"/>
              </a:buCl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Extrusion rate</a:t>
            </a:r>
            <a:r>
              <a:rPr lang="en-US">
                <a:ea typeface="+mn-lt"/>
                <a:cs typeface="+mn-lt"/>
              </a:rPr>
              <a:t>: 3.84-9.60 mm³/s.</a:t>
            </a:r>
            <a:endParaRPr lang="en-US"/>
          </a:p>
          <a:p>
            <a:pPr>
              <a:buClr>
                <a:srgbClr val="5F8C40"/>
              </a:buCl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Linear filament speed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marL="742950" lvl="1" indent="-285750">
              <a:buClr>
                <a:srgbClr val="5F8C40"/>
              </a:buCl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At 40 mm/s print speed: 1.6 mm/s.</a:t>
            </a:r>
            <a:endParaRPr lang="en-US"/>
          </a:p>
          <a:p>
            <a:pPr marL="742950" lvl="1" indent="-285750">
              <a:buClr>
                <a:srgbClr val="5F8C40"/>
              </a:buCl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At 100 mm/s print speed: 4.0 mm/s.</a:t>
            </a:r>
          </a:p>
          <a:p>
            <a:pPr marL="514350" indent="-285750">
              <a:buClr>
                <a:srgbClr val="5F8C40"/>
              </a:buClr>
              <a:buFont typeface="Arial"/>
            </a:pPr>
            <a:r>
              <a:rPr lang="en-US" b="1">
                <a:ea typeface="+mn-lt"/>
                <a:cs typeface="+mn-lt"/>
              </a:rPr>
              <a:t>Linear rail system</a:t>
            </a:r>
            <a:r>
              <a:rPr lang="en-US">
                <a:ea typeface="+mn-lt"/>
                <a:cs typeface="+mn-lt"/>
              </a:rPr>
              <a:t>: Maximum speed of 40 mm/s under a 3 kg load</a:t>
            </a:r>
            <a:endParaRPr lang="en-US"/>
          </a:p>
          <a:p>
            <a:pPr indent="0">
              <a:buNone/>
            </a:pPr>
            <a:r>
              <a:rPr lang="en-US" b="1">
                <a:solidFill>
                  <a:srgbClr val="262626"/>
                </a:solidFill>
              </a:rPr>
              <a:t>Outcome: </a:t>
            </a:r>
            <a:r>
              <a:rPr lang="en-US">
                <a:solidFill>
                  <a:srgbClr val="262626"/>
                </a:solidFill>
              </a:rPr>
              <a:t>Success </a:t>
            </a:r>
            <a:endParaRPr lang="en-US"/>
          </a:p>
          <a:p>
            <a:pPr marL="514350" indent="-285750">
              <a:buClr>
                <a:srgbClr val="5F8C40"/>
              </a:buClr>
            </a:pPr>
            <a:r>
              <a:rPr lang="en-US" sz="1600">
                <a:solidFill>
                  <a:srgbClr val="262626"/>
                </a:solidFill>
              </a:rPr>
              <a:t>Max linear speed of filament never greater than actuation speed</a:t>
            </a:r>
            <a:endParaRPr lang="en-US">
              <a:solidFill>
                <a:srgbClr val="262626"/>
              </a:solidFill>
            </a:endParaRPr>
          </a:p>
          <a:p>
            <a:pPr marL="514350" indent="-285750">
              <a:buClr>
                <a:srgbClr val="5F8C40"/>
              </a:buClr>
            </a:pPr>
            <a:r>
              <a:rPr lang="en-US" sz="1600">
                <a:solidFill>
                  <a:srgbClr val="262626"/>
                </a:solidFill>
              </a:rPr>
              <a:t>Compares measurements in both PID loops &amp; actuate within 30 </a:t>
            </a:r>
            <a:r>
              <a:rPr lang="en-US" sz="1600" err="1">
                <a:solidFill>
                  <a:srgbClr val="262626"/>
                </a:solidFill>
              </a:rPr>
              <a:t>ms</a:t>
            </a:r>
            <a:endParaRPr lang="en-US" sz="160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C5483A34-7E51-50B9-C49C-472A0C97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67" y="2360735"/>
            <a:ext cx="5545439" cy="3429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3805DD-13C7-0E78-E7DC-5DF0F3BC670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Probability of Success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Fast Response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DA9B0A-37DA-FC87-0E29-9AF94E062E21}"/>
              </a:ext>
            </a:extLst>
          </p:cNvPr>
          <p:cNvSpPr/>
          <p:nvPr/>
        </p:nvSpPr>
        <p:spPr>
          <a:xfrm>
            <a:off x="0" y="1279377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255B12D-FB24-F502-FE1D-72351A488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65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6C69-469B-9BE8-9070-D7D99EAF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3" y="1622633"/>
            <a:ext cx="4572000" cy="5029200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5F8C40"/>
              </a:buClr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Rotated device to be parallel with gantry bar</a:t>
            </a:r>
            <a:endParaRPr lang="en-US">
              <a:solidFill>
                <a:schemeClr val="tx1"/>
              </a:solidFill>
            </a:endParaRPr>
          </a:p>
          <a:p>
            <a:pPr>
              <a:buClr>
                <a:srgbClr val="5F8C40"/>
              </a:buClr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Current Weight of Gantry Bar: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800 - 1000 grams</a:t>
            </a:r>
          </a:p>
          <a:p>
            <a:pPr>
              <a:buClr>
                <a:srgbClr val="5F8C40"/>
              </a:buClr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Additional Weight of Assembly: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500 grams</a:t>
            </a:r>
          </a:p>
          <a:p>
            <a:pPr>
              <a:buClr>
                <a:srgbClr val="5F8C40"/>
              </a:buClr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Theoretical Lift Capacity of NEMA 17 Motor: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7,000 - 8,000 grams</a:t>
            </a:r>
          </a:p>
          <a:p>
            <a:pPr marL="0" indent="0">
              <a:buClr>
                <a:srgbClr val="5F8C40"/>
              </a:buClr>
              <a:buNone/>
            </a:pP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Outcome: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Success </a:t>
            </a:r>
            <a:endParaRPr lang="en-US">
              <a:solidFill>
                <a:schemeClr val="tx1"/>
              </a:solidFill>
            </a:endParaRPr>
          </a:p>
          <a:p>
            <a:pPr>
              <a:buClr>
                <a:srgbClr val="5F8C40"/>
              </a:buClr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Device fits inside printer footprint and does not weigh enough to damage Z stepper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Bed Lighting - Gantry mounted for Ender 3 Pro, others? by w0nrp -  Thingiverse">
            <a:extLst>
              <a:ext uri="{FF2B5EF4-FFF2-40B4-BE49-F238E27FC236}">
                <a16:creationId xmlns:a16="http://schemas.microsoft.com/office/drawing/2014/main" id="{E027B873-14FC-428E-972D-755F1B01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80" y="2233860"/>
            <a:ext cx="2743199" cy="359211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DD58F3-B80E-9905-6364-D047D0F49B62}"/>
              </a:ext>
            </a:extLst>
          </p:cNvPr>
          <p:cNvSpPr/>
          <p:nvPr/>
        </p:nvSpPr>
        <p:spPr>
          <a:xfrm>
            <a:off x="9161512" y="3902919"/>
            <a:ext cx="2836333" cy="889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B17C5-D838-D0EF-56E4-CD120A91BB37}"/>
              </a:ext>
            </a:extLst>
          </p:cNvPr>
          <p:cNvSpPr txBox="1"/>
          <p:nvPr/>
        </p:nvSpPr>
        <p:spPr>
          <a:xfrm>
            <a:off x="8455851" y="6148363"/>
            <a:ext cx="3544274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[7] "3D Printable Ender 3 V2 Upgrade," </a:t>
            </a:r>
            <a:r>
              <a:rPr lang="en-US" sz="900" i="1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Thingiverse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. [Online]. Available: 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https://www.thingiverse.com/thing:6691542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. [Accessed: Dec. 5, 2024].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  <a:p>
            <a:endParaRPr lang="en-US" sz="900">
              <a:solidFill>
                <a:schemeClr val="bg2">
                  <a:lumMod val="76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F68D48-1E1E-4A3F-C0E0-0FD0394F1C0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Probability of Success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Small Footprint &amp; lightweight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C5F20-989A-5BCA-CDE4-35EABADC86CD}"/>
              </a:ext>
            </a:extLst>
          </p:cNvPr>
          <p:cNvSpPr/>
          <p:nvPr/>
        </p:nvSpPr>
        <p:spPr>
          <a:xfrm>
            <a:off x="0" y="1279377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5D6D8D-E8CD-B968-0F8C-B841C56FE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C3EDF2-27DB-AC1E-94C3-BF066A654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984" y="2505080"/>
            <a:ext cx="4067433" cy="31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7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3F171-97C0-884C-8154-98CDFC23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C008-4156-A018-4D24-9CCFB0BAD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94" y="1602038"/>
            <a:ext cx="4572000" cy="502920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5F8C40"/>
              </a:buClr>
            </a:pPr>
            <a:r>
              <a:rPr lang="en-US"/>
              <a:t>Redundant sensors and closed-loop control prevent collisions</a:t>
            </a:r>
            <a:endParaRPr lang="en-US">
              <a:solidFill>
                <a:srgbClr val="000000"/>
              </a:solidFill>
            </a:endParaRPr>
          </a:p>
          <a:p>
            <a:pPr>
              <a:buClr>
                <a:srgbClr val="5F8C40"/>
              </a:buClr>
            </a:pPr>
            <a:r>
              <a:rPr lang="en-US"/>
              <a:t>Additional support attached to gantry bar reduces moment on Z – axis lead screw</a:t>
            </a:r>
            <a:endParaRPr lang="en-US">
              <a:solidFill>
                <a:srgbClr val="262626"/>
              </a:solidFill>
            </a:endParaRPr>
          </a:p>
          <a:p>
            <a:pPr lvl="1">
              <a:buClr>
                <a:srgbClr val="5F8C40"/>
              </a:buClr>
            </a:pPr>
            <a:r>
              <a:rPr lang="en-US"/>
              <a:t>Reduces vibrations from cantilever design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</a:rPr>
              <a:t>Outcome: </a:t>
            </a:r>
            <a:r>
              <a:rPr lang="en-US">
                <a:solidFill>
                  <a:schemeClr val="tx1"/>
                </a:solidFill>
              </a:rPr>
              <a:t>Success </a:t>
            </a:r>
          </a:p>
          <a:p>
            <a:pPr>
              <a:buClr>
                <a:srgbClr val="5F8C40"/>
              </a:buClr>
            </a:pPr>
            <a:r>
              <a:rPr lang="en-US">
                <a:solidFill>
                  <a:srgbClr val="262626"/>
                </a:solidFill>
              </a:rPr>
              <a:t>No collisions observed in testing</a:t>
            </a:r>
            <a:endParaRPr lang="en-US"/>
          </a:p>
          <a:p>
            <a:pPr>
              <a:buClr>
                <a:srgbClr val="5F8C40"/>
              </a:buClr>
            </a:pPr>
            <a:r>
              <a:rPr lang="en-US">
                <a:solidFill>
                  <a:srgbClr val="262626"/>
                </a:solidFill>
              </a:rPr>
              <a:t>No change in vibrations with device</a:t>
            </a:r>
          </a:p>
          <a:p>
            <a:pPr marL="0" indent="0">
              <a:buClr>
                <a:srgbClr val="5F8C40"/>
              </a:buClr>
              <a:buNone/>
            </a:pPr>
            <a:endParaRPr lang="en-US">
              <a:solidFill>
                <a:srgbClr val="26262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8CF4AC-A6C7-3BAA-4F06-8CCD7015699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Probability of Success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Maximize Lifespan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499087-DF49-F164-EADE-0183ED885116}"/>
              </a:ext>
            </a:extLst>
          </p:cNvPr>
          <p:cNvSpPr/>
          <p:nvPr/>
        </p:nvSpPr>
        <p:spPr>
          <a:xfrm>
            <a:off x="0" y="1279073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806EDAC-D1BF-B0E8-83C1-8EE2E0A15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8" name="Picture 7" descr="A green and black device with wires&#10;&#10;Description automatically generated">
            <a:extLst>
              <a:ext uri="{FF2B5EF4-FFF2-40B4-BE49-F238E27FC236}">
                <a16:creationId xmlns:a16="http://schemas.microsoft.com/office/drawing/2014/main" id="{2B479E5B-510A-834E-F1C7-FF6276E3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02" t="21931" r="12387" b="28830"/>
          <a:stretch/>
        </p:blipFill>
        <p:spPr>
          <a:xfrm>
            <a:off x="6472052" y="1598150"/>
            <a:ext cx="4542113" cy="2073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E7B6D2-54C2-E2E6-8446-D1FABC1A18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164" r="585" b="21642"/>
          <a:stretch/>
        </p:blipFill>
        <p:spPr>
          <a:xfrm>
            <a:off x="6478380" y="4115103"/>
            <a:ext cx="4552521" cy="24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7">
            <a:extLst>
              <a:ext uri="{FF2B5EF4-FFF2-40B4-BE49-F238E27FC236}">
                <a16:creationId xmlns:a16="http://schemas.microsoft.com/office/drawing/2014/main" id="{81FC5BFA-2A52-489F-FC8D-C013AAB8C311}"/>
              </a:ext>
            </a:extLst>
          </p:cNvPr>
          <p:cNvSpPr txBox="1"/>
          <p:nvPr/>
        </p:nvSpPr>
        <p:spPr>
          <a:xfrm>
            <a:off x="258043" y="5408596"/>
            <a:ext cx="3657600" cy="107721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Static Extruder Key Points:</a:t>
            </a:r>
          </a:p>
          <a:p>
            <a:pPr marL="571500" indent="-571500">
              <a:buClr>
                <a:srgbClr val="5F8C40"/>
              </a:buClr>
              <a:buFont typeface="Arial" panose="020B0604020202020204" pitchFamily="34" charset="0"/>
              <a:buChar char="•"/>
            </a:pPr>
            <a:r>
              <a:rPr lang="en-US" sz="1600"/>
              <a:t>Sporadic changes in force</a:t>
            </a:r>
          </a:p>
          <a:p>
            <a:pPr marL="571500" indent="-571500">
              <a:buClr>
                <a:srgbClr val="5F8C40"/>
              </a:buClr>
              <a:buFont typeface="Arial" panose="020B0604020202020204" pitchFamily="34" charset="0"/>
              <a:buChar char="•"/>
            </a:pPr>
            <a:r>
              <a:rPr lang="en-US" sz="1600"/>
              <a:t>Mean: 10.84 N, Variance: 0.893 N, Range: 6.51 N</a:t>
            </a:r>
          </a:p>
        </p:txBody>
      </p:sp>
      <p:sp>
        <p:nvSpPr>
          <p:cNvPr id="5" name="TextBox 58">
            <a:extLst>
              <a:ext uri="{FF2B5EF4-FFF2-40B4-BE49-F238E27FC236}">
                <a16:creationId xmlns:a16="http://schemas.microsoft.com/office/drawing/2014/main" id="{EA5C2549-B6FD-5DC1-4BBC-9839CEDB2939}"/>
              </a:ext>
            </a:extLst>
          </p:cNvPr>
          <p:cNvSpPr txBox="1"/>
          <p:nvPr/>
        </p:nvSpPr>
        <p:spPr>
          <a:xfrm>
            <a:off x="4267200" y="5408360"/>
            <a:ext cx="3657600" cy="107721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Prototype Extruder Key Points:</a:t>
            </a:r>
          </a:p>
          <a:p>
            <a:pPr marL="571500" indent="-571500">
              <a:buClr>
                <a:srgbClr val="5F8C40"/>
              </a:buClr>
              <a:buFont typeface="Arial" panose="020B0604020202020204" pitchFamily="34" charset="0"/>
              <a:buChar char="•"/>
            </a:pPr>
            <a:r>
              <a:rPr lang="en-US" sz="1600"/>
              <a:t>Consistent force band</a:t>
            </a:r>
          </a:p>
          <a:p>
            <a:pPr marL="571500" indent="-571500">
              <a:buClr>
                <a:srgbClr val="5F8C40"/>
              </a:buClr>
              <a:buFont typeface="Arial" panose="020B0604020202020204" pitchFamily="34" charset="0"/>
              <a:buChar char="•"/>
            </a:pPr>
            <a:r>
              <a:rPr lang="en-US" sz="1600"/>
              <a:t>Mean: 10.50 N, Variance: 0.706 N, Range: 5.33 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2F6013-28A3-AEB8-CD75-416F77DBFFC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Data &amp; Results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Force 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085ED-D7FF-0568-5CCD-89CF4CFEA044}"/>
              </a:ext>
            </a:extLst>
          </p:cNvPr>
          <p:cNvSpPr/>
          <p:nvPr/>
        </p:nvSpPr>
        <p:spPr>
          <a:xfrm>
            <a:off x="0" y="1279377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 descr="A graph of a graph showing the density of a number of objects&#10;&#10;AI-generated content may be incorrect.">
            <a:extLst>
              <a:ext uri="{FF2B5EF4-FFF2-40B4-BE49-F238E27FC236}">
                <a16:creationId xmlns:a16="http://schemas.microsoft.com/office/drawing/2014/main" id="{FA9A2423-3B61-E4EA-02F1-ED2A07AF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831" y="1591335"/>
            <a:ext cx="3419125" cy="51222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5DED11-BAAC-6C6C-3DB7-D6B14B374792}"/>
              </a:ext>
            </a:extLst>
          </p:cNvPr>
          <p:cNvGrpSpPr/>
          <p:nvPr/>
        </p:nvGrpSpPr>
        <p:grpSpPr>
          <a:xfrm>
            <a:off x="258043" y="1591335"/>
            <a:ext cx="3657600" cy="3657600"/>
            <a:chOff x="258043" y="1591335"/>
            <a:chExt cx="3657600" cy="3657600"/>
          </a:xfrm>
        </p:grpSpPr>
        <p:pic>
          <p:nvPicPr>
            <p:cNvPr id="1031" name="Picture 7" descr="A graph showing a line of blue dots&#10;&#10;AI-generated content may be incorrect.">
              <a:extLst>
                <a:ext uri="{FF2B5EF4-FFF2-40B4-BE49-F238E27FC236}">
                  <a16:creationId xmlns:a16="http://schemas.microsoft.com/office/drawing/2014/main" id="{8E2652BC-6F0A-32D4-9A4F-807F4DC53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043" y="1591335"/>
              <a:ext cx="3657600" cy="2193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 graph showing a blue line&#10;&#10;AI-generated content may be incorrect.">
              <a:extLst>
                <a:ext uri="{FF2B5EF4-FFF2-40B4-BE49-F238E27FC236}">
                  <a16:creationId xmlns:a16="http://schemas.microsoft.com/office/drawing/2014/main" id="{8AD1B1BE-BAB4-0B6E-3B1D-7711F48BE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043" y="3784659"/>
              <a:ext cx="3657600" cy="1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1C07B1-722D-EEA7-B9D3-B1700E6693C3}"/>
              </a:ext>
            </a:extLst>
          </p:cNvPr>
          <p:cNvGrpSpPr/>
          <p:nvPr/>
        </p:nvGrpSpPr>
        <p:grpSpPr>
          <a:xfrm>
            <a:off x="4267200" y="1591335"/>
            <a:ext cx="3657600" cy="3657364"/>
            <a:chOff x="4267200" y="1591335"/>
            <a:chExt cx="3657600" cy="3657364"/>
          </a:xfrm>
        </p:grpSpPr>
        <p:pic>
          <p:nvPicPr>
            <p:cNvPr id="1033" name="Picture 9" descr="A graph showing a blue line&#10;&#10;AI-generated content may be incorrect.">
              <a:extLst>
                <a:ext uri="{FF2B5EF4-FFF2-40B4-BE49-F238E27FC236}">
                  <a16:creationId xmlns:a16="http://schemas.microsoft.com/office/drawing/2014/main" id="{A1F621D3-329C-CD65-F950-0D4ABED16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784423"/>
              <a:ext cx="3657600" cy="1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 graph showing a number of dots&#10;&#10;AI-generated content may be incorrect.">
              <a:extLst>
                <a:ext uri="{FF2B5EF4-FFF2-40B4-BE49-F238E27FC236}">
                  <a16:creationId xmlns:a16="http://schemas.microsoft.com/office/drawing/2014/main" id="{A0E6CDB2-EF6B-3661-0FD3-19D84D530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591335"/>
              <a:ext cx="3657600" cy="2193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23DEDE6-D0B6-B9D4-7C7E-CDC566E9A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8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404B96B-6AED-44B6-C41D-4A51A32E20B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Budget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9056FC-B8BF-999B-9F46-AEF1DE669D1F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8E3ADF-659B-E960-7186-F1C617DFF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14" name="Picture 13" descr="A diagram of a pie chart&#10;&#10;AI-generated content may be incorrect.">
            <a:extLst>
              <a:ext uri="{FF2B5EF4-FFF2-40B4-BE49-F238E27FC236}">
                <a16:creationId xmlns:a16="http://schemas.microsoft.com/office/drawing/2014/main" id="{48FFB9AA-8D06-5313-5A17-C749D7A6F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88" y="1588576"/>
            <a:ext cx="5941812" cy="36812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34E12A-523B-E888-B185-03D880C693E7}"/>
              </a:ext>
            </a:extLst>
          </p:cNvPr>
          <p:cNvSpPr txBox="1"/>
          <p:nvPr/>
        </p:nvSpPr>
        <p:spPr>
          <a:xfrm>
            <a:off x="121683" y="5459934"/>
            <a:ext cx="59373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Clr>
                <a:srgbClr val="5F8C40"/>
              </a:buClr>
              <a:buFont typeface="Arial"/>
              <a:buChar char="•"/>
            </a:pPr>
            <a:r>
              <a:rPr lang="en-US"/>
              <a:t>Total Spent: $</a:t>
            </a:r>
            <a:r>
              <a:rPr lang="en-US">
                <a:ea typeface="+mn-lt"/>
                <a:cs typeface="+mn-lt"/>
              </a:rPr>
              <a:t>2,659.29 </a:t>
            </a:r>
            <a:r>
              <a:rPr lang="en-US" sz="1400">
                <a:solidFill>
                  <a:srgbClr val="001D35"/>
                </a:solidFill>
                <a:ea typeface="+mn-lt"/>
                <a:cs typeface="+mn-lt"/>
              </a:rPr>
              <a:t>≈ </a:t>
            </a:r>
            <a:r>
              <a:rPr lang="en-US">
                <a:ea typeface="+mn-lt"/>
                <a:cs typeface="+mn-lt"/>
              </a:rPr>
              <a:t>60% of total budget</a:t>
            </a:r>
            <a:endParaRPr lang="en-US"/>
          </a:p>
          <a:p>
            <a:pPr marL="285750" indent="-285750" algn="ctr">
              <a:buClr>
                <a:srgbClr val="5F8C40"/>
              </a:buCl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$1,300 spent on 3d Printers &amp; Filament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E4838-E7EC-2903-5BD6-AE83FD51AC45}"/>
              </a:ext>
            </a:extLst>
          </p:cNvPr>
          <p:cNvSpPr txBox="1"/>
          <p:nvPr/>
        </p:nvSpPr>
        <p:spPr>
          <a:xfrm>
            <a:off x="6150664" y="5459934"/>
            <a:ext cx="59373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Clr>
                <a:srgbClr val="5F8C40"/>
              </a:buClr>
              <a:buFont typeface="Arial" panose="020B0604020202020204" pitchFamily="34" charset="0"/>
              <a:buChar char="•"/>
            </a:pPr>
            <a:r>
              <a:rPr lang="en-US"/>
              <a:t>Total Prototype Cost: $122.57</a:t>
            </a:r>
          </a:p>
          <a:p>
            <a:pPr marL="285750" indent="-285750" algn="ctr">
              <a:buClr>
                <a:srgbClr val="5F8C40"/>
              </a:buClr>
              <a:buFont typeface="Arial" panose="020B0604020202020204" pitchFamily="34" charset="0"/>
              <a:buChar char="•"/>
            </a:pPr>
            <a:r>
              <a:rPr lang="en-US"/>
              <a:t>Linear rail accounts for 50% of prototype cost</a:t>
            </a:r>
          </a:p>
        </p:txBody>
      </p:sp>
      <p:pic>
        <p:nvPicPr>
          <p:cNvPr id="5" name="Picture 4" descr="A diagram of a cost distribution&#10;&#10;AI-generated content may be incorrect.">
            <a:extLst>
              <a:ext uri="{FF2B5EF4-FFF2-40B4-BE49-F238E27FC236}">
                <a16:creationId xmlns:a16="http://schemas.microsoft.com/office/drawing/2014/main" id="{D88E279F-9ADF-81E0-3941-0981525B1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855" y="1588576"/>
            <a:ext cx="5949212" cy="36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8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1377EDE6-3234-4995-CE06-41A474F45A6F}"/>
              </a:ext>
            </a:extLst>
          </p:cNvPr>
          <p:cNvSpPr/>
          <p:nvPr/>
        </p:nvSpPr>
        <p:spPr>
          <a:xfrm rot="21030829">
            <a:off x="6247286" y="4849349"/>
            <a:ext cx="1764404" cy="210586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03DBA2F-D5D3-E1E0-F3DA-477804C15C76}"/>
              </a:ext>
            </a:extLst>
          </p:cNvPr>
          <p:cNvSpPr/>
          <p:nvPr/>
        </p:nvSpPr>
        <p:spPr>
          <a:xfrm>
            <a:off x="1898662" y="3051496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C06A85-019F-E55B-E19A-6842F51F259C}"/>
              </a:ext>
            </a:extLst>
          </p:cNvPr>
          <p:cNvSpPr/>
          <p:nvPr/>
        </p:nvSpPr>
        <p:spPr>
          <a:xfrm>
            <a:off x="1969216" y="5661646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8A61690-D1D0-2B13-52B2-19C61C5311DB}"/>
              </a:ext>
            </a:extLst>
          </p:cNvPr>
          <p:cNvSpPr/>
          <p:nvPr/>
        </p:nvSpPr>
        <p:spPr>
          <a:xfrm>
            <a:off x="8877918" y="4196405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E721CF5-CB96-8AA9-9FD8-BA6F69DBCC59}"/>
              </a:ext>
            </a:extLst>
          </p:cNvPr>
          <p:cNvSpPr/>
          <p:nvPr/>
        </p:nvSpPr>
        <p:spPr>
          <a:xfrm rot="19092521">
            <a:off x="446435" y="5262744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E98C9C-A6FD-1DE7-21C7-00440A1281A1}"/>
              </a:ext>
            </a:extLst>
          </p:cNvPr>
          <p:cNvSpPr/>
          <p:nvPr/>
        </p:nvSpPr>
        <p:spPr>
          <a:xfrm rot="880826">
            <a:off x="6300736" y="3829656"/>
            <a:ext cx="1764404" cy="210586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A128794-7AD1-9270-9367-436B7FC64373}"/>
              </a:ext>
            </a:extLst>
          </p:cNvPr>
          <p:cNvSpPr/>
          <p:nvPr/>
        </p:nvSpPr>
        <p:spPr>
          <a:xfrm>
            <a:off x="8877918" y="4525632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D7C060E-6C1B-CCAB-F0FC-C4E0F3DA9BD7}"/>
              </a:ext>
            </a:extLst>
          </p:cNvPr>
          <p:cNvSpPr/>
          <p:nvPr/>
        </p:nvSpPr>
        <p:spPr>
          <a:xfrm rot="2049326">
            <a:off x="2173207" y="4836357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34792C9-3BBD-5D5F-CE07-AF39459AC443}"/>
              </a:ext>
            </a:extLst>
          </p:cNvPr>
          <p:cNvSpPr/>
          <p:nvPr/>
        </p:nvSpPr>
        <p:spPr>
          <a:xfrm rot="2637890">
            <a:off x="496643" y="3550577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A6844BE-FA48-24F3-2084-69A783FF8B2B}"/>
              </a:ext>
            </a:extLst>
          </p:cNvPr>
          <p:cNvSpPr/>
          <p:nvPr/>
        </p:nvSpPr>
        <p:spPr>
          <a:xfrm rot="19179926">
            <a:off x="2167514" y="3922399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AA3119E-100C-9C2E-6DBD-3D306CF0C677}"/>
              </a:ext>
            </a:extLst>
          </p:cNvPr>
          <p:cNvSpPr/>
          <p:nvPr/>
        </p:nvSpPr>
        <p:spPr>
          <a:xfrm rot="2236100">
            <a:off x="4456281" y="3073412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D9867D-AD43-8CA7-90A9-40CA5ED49327}"/>
              </a:ext>
            </a:extLst>
          </p:cNvPr>
          <p:cNvSpPr/>
          <p:nvPr/>
        </p:nvSpPr>
        <p:spPr>
          <a:xfrm>
            <a:off x="10212225" y="4054975"/>
            <a:ext cx="1858297" cy="7964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Finished System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(EDAYS)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CBA729-64D3-E18C-3A17-BD32259478D3}"/>
              </a:ext>
            </a:extLst>
          </p:cNvPr>
          <p:cNvSpPr/>
          <p:nvPr/>
        </p:nvSpPr>
        <p:spPr>
          <a:xfrm>
            <a:off x="3266768" y="2732953"/>
            <a:ext cx="1858297" cy="796412"/>
          </a:xfrm>
          <a:prstGeom prst="roundRect">
            <a:avLst/>
          </a:prstGeom>
          <a:solidFill>
            <a:srgbClr val="1E4D2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Vibration Testing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B09475-2EE6-D589-BF2F-9B61FF2F6E68}"/>
              </a:ext>
            </a:extLst>
          </p:cNvPr>
          <p:cNvSpPr/>
          <p:nvPr/>
        </p:nvSpPr>
        <p:spPr>
          <a:xfrm>
            <a:off x="8016979" y="4054975"/>
            <a:ext cx="1858297" cy="796412"/>
          </a:xfrm>
          <a:prstGeom prst="roundRect">
            <a:avLst/>
          </a:prstGeom>
          <a:solidFill>
            <a:srgbClr val="1E4D2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Final Prototype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912122-0775-FB28-ACF0-3E58BAA7BE1A}"/>
              </a:ext>
            </a:extLst>
          </p:cNvPr>
          <p:cNvSpPr/>
          <p:nvPr/>
        </p:nvSpPr>
        <p:spPr>
          <a:xfrm>
            <a:off x="269784" y="5408332"/>
            <a:ext cx="1858297" cy="796412"/>
          </a:xfrm>
          <a:prstGeom prst="roundRect">
            <a:avLst/>
          </a:prstGeom>
          <a:solidFill>
            <a:srgbClr val="1E4D2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Control System Prototype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4278D5-A8C0-5307-2161-416CF87D8D55}"/>
              </a:ext>
            </a:extLst>
          </p:cNvPr>
          <p:cNvSpPr/>
          <p:nvPr/>
        </p:nvSpPr>
        <p:spPr>
          <a:xfrm>
            <a:off x="5595977" y="3656769"/>
            <a:ext cx="1858297" cy="796412"/>
          </a:xfrm>
          <a:prstGeom prst="roundRect">
            <a:avLst/>
          </a:prstGeom>
          <a:solidFill>
            <a:srgbClr val="1E4D2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Alpha Mechanical Prototype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6EBFDE-D5E0-CA9E-5C2D-0969FD4150BB}"/>
              </a:ext>
            </a:extLst>
          </p:cNvPr>
          <p:cNvSpPr/>
          <p:nvPr/>
        </p:nvSpPr>
        <p:spPr>
          <a:xfrm>
            <a:off x="0" y="1791246"/>
            <a:ext cx="2272846" cy="403123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Start of Semester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1CFF87-36C8-2DC1-4CA6-C3FF8CA90F29}"/>
              </a:ext>
            </a:extLst>
          </p:cNvPr>
          <p:cNvSpPr/>
          <p:nvPr/>
        </p:nvSpPr>
        <p:spPr>
          <a:xfrm>
            <a:off x="2405903" y="1791246"/>
            <a:ext cx="2906046" cy="403123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4 weeks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15D5F5-B04B-EB95-AC7C-4373B2124529}"/>
              </a:ext>
            </a:extLst>
          </p:cNvPr>
          <p:cNvSpPr/>
          <p:nvPr/>
        </p:nvSpPr>
        <p:spPr>
          <a:xfrm>
            <a:off x="5445006" y="1791246"/>
            <a:ext cx="3107262" cy="403123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4 weeks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BC5AE-D9D9-E2BF-DEE9-B4AD10F5E9EB}"/>
              </a:ext>
            </a:extLst>
          </p:cNvPr>
          <p:cNvSpPr/>
          <p:nvPr/>
        </p:nvSpPr>
        <p:spPr>
          <a:xfrm>
            <a:off x="8685325" y="1791247"/>
            <a:ext cx="3240320" cy="403123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4 weeks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2AB027F-DC34-4998-3CD8-AA5DBDFC0CC0}"/>
              </a:ext>
            </a:extLst>
          </p:cNvPr>
          <p:cNvSpPr/>
          <p:nvPr/>
        </p:nvSpPr>
        <p:spPr>
          <a:xfrm rot="19746133">
            <a:off x="4385515" y="5466682"/>
            <a:ext cx="1337568" cy="236571"/>
          </a:xfrm>
          <a:prstGeom prst="rightArrow">
            <a:avLst>
              <a:gd name="adj1" fmla="val 37353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9738300-EAAB-F8B1-2F1D-B85216B3139A}"/>
              </a:ext>
            </a:extLst>
          </p:cNvPr>
          <p:cNvSpPr/>
          <p:nvPr/>
        </p:nvSpPr>
        <p:spPr>
          <a:xfrm>
            <a:off x="5634848" y="4481277"/>
            <a:ext cx="1858297" cy="796412"/>
          </a:xfrm>
          <a:prstGeom prst="roundRect">
            <a:avLst/>
          </a:prstGeom>
          <a:solidFill>
            <a:srgbClr val="1E4D2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Finalized Control System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320A374-7C40-709B-5C54-46E8D5E01F2D}"/>
              </a:ext>
            </a:extLst>
          </p:cNvPr>
          <p:cNvSpPr/>
          <p:nvPr/>
        </p:nvSpPr>
        <p:spPr>
          <a:xfrm>
            <a:off x="223520" y="2813107"/>
            <a:ext cx="1858297" cy="796412"/>
          </a:xfrm>
          <a:prstGeom prst="roundRect">
            <a:avLst/>
          </a:prstGeom>
          <a:solidFill>
            <a:srgbClr val="1E4D2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Mechanical System Prototype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A4080BF-B18A-A059-9397-1ACA2FCA7DEB}"/>
              </a:ext>
            </a:extLst>
          </p:cNvPr>
          <p:cNvSpPr/>
          <p:nvPr/>
        </p:nvSpPr>
        <p:spPr>
          <a:xfrm>
            <a:off x="1628497" y="4158232"/>
            <a:ext cx="1858297" cy="796412"/>
          </a:xfrm>
          <a:prstGeom prst="roundRect">
            <a:avLst/>
          </a:prstGeom>
          <a:solidFill>
            <a:srgbClr val="1E4D2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Force Test System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7A9DCC-01A1-7770-65CE-E25CCDD67B7E}"/>
              </a:ext>
            </a:extLst>
          </p:cNvPr>
          <p:cNvSpPr/>
          <p:nvPr/>
        </p:nvSpPr>
        <p:spPr>
          <a:xfrm>
            <a:off x="3335051" y="5411059"/>
            <a:ext cx="1858297" cy="796412"/>
          </a:xfrm>
          <a:prstGeom prst="roundRect">
            <a:avLst/>
          </a:prstGeom>
          <a:solidFill>
            <a:srgbClr val="1E4D2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Alpha Control System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C6A45D-13E2-E9A1-2E0B-886F00DF55B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Critical Path Flowchart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19DCCE-CCD5-3F4D-D3B5-F5F824B153A4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950AD74-B987-D47E-0537-FD865C0F0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6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F21D54-0876-AF40-103D-E42E9086F0B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Gantt Chart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88EF6-563F-5065-3108-19BEE854F92A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50E7F8-659A-38EB-15A6-29A47C5DB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1881584"/>
            <a:ext cx="106775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B9736DD-A052-149B-8EE9-E48684BC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02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8362-A9F3-6A47-486F-97226E018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0816112-5153-9963-83DC-E22040BBCF2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NEXT steps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D1F02-FDDD-D5D6-5CE8-3DECFA296B88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0CEC16-9126-EDC0-DED7-67CDA1BFA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73253F-36F6-1FBC-3C89-A3CF1FDC1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830" y="2070263"/>
            <a:ext cx="5334001" cy="39747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C63B65-9758-1168-C287-519054B19FAF}"/>
              </a:ext>
            </a:extLst>
          </p:cNvPr>
          <p:cNvSpPr/>
          <p:nvPr/>
        </p:nvSpPr>
        <p:spPr>
          <a:xfrm>
            <a:off x="575316" y="1663320"/>
            <a:ext cx="4564626" cy="487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F8EC98E-B9DE-8F15-5416-CD0FB80B28F4}"/>
              </a:ext>
            </a:extLst>
          </p:cNvPr>
          <p:cNvSpPr txBox="1">
            <a:spLocks/>
          </p:cNvSpPr>
          <p:nvPr/>
        </p:nvSpPr>
        <p:spPr>
          <a:xfrm>
            <a:off x="722505" y="1786888"/>
            <a:ext cx="4270248" cy="575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rgbClr val="1E4D2A"/>
                </a:solidFill>
              </a:rPr>
              <a:t>Future Work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B62B67F-4EED-E946-9D52-C4C578BB2EB6}"/>
              </a:ext>
            </a:extLst>
          </p:cNvPr>
          <p:cNvSpPr txBox="1">
            <a:spLocks/>
          </p:cNvSpPr>
          <p:nvPr/>
        </p:nvSpPr>
        <p:spPr>
          <a:xfrm>
            <a:off x="753396" y="2128682"/>
            <a:ext cx="4218762" cy="3926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8C40"/>
              </a:buClr>
            </a:pPr>
            <a:r>
              <a:rPr lang="en-US" sz="2200"/>
              <a:t>Integration with other BREL systems</a:t>
            </a:r>
          </a:p>
          <a:p>
            <a:pPr>
              <a:buClr>
                <a:srgbClr val="5F8C40"/>
              </a:buClr>
            </a:pPr>
            <a:r>
              <a:rPr lang="en-US" sz="2200"/>
              <a:t>Print quality &amp; lifecycle testing</a:t>
            </a:r>
          </a:p>
          <a:p>
            <a:pPr>
              <a:buClr>
                <a:srgbClr val="5F8C40"/>
              </a:buClr>
            </a:pPr>
            <a:r>
              <a:rPr lang="en-US" sz="2200"/>
              <a:t>Custom fabrication to further reduce footprint</a:t>
            </a:r>
          </a:p>
          <a:p>
            <a:pPr>
              <a:buClr>
                <a:srgbClr val="5F8C40"/>
              </a:buClr>
            </a:pPr>
            <a:r>
              <a:rPr lang="en-US" sz="2200"/>
              <a:t>Adapt device for more advanced printers</a:t>
            </a:r>
          </a:p>
        </p:txBody>
      </p:sp>
    </p:spTree>
    <p:extLst>
      <p:ext uri="{BB962C8B-B14F-4D97-AF65-F5344CB8AC3E}">
        <p14:creationId xmlns:p14="http://schemas.microsoft.com/office/powerpoint/2010/main" val="2789053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DB997D-5BB5-1366-79B5-D1681782F188}"/>
              </a:ext>
            </a:extLst>
          </p:cNvPr>
          <p:cNvSpPr/>
          <p:nvPr/>
        </p:nvSpPr>
        <p:spPr>
          <a:xfrm>
            <a:off x="-1" y="0"/>
            <a:ext cx="966707" cy="6858000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08205-6093-6EB4-910C-EB2EF5032E6A}"/>
              </a:ext>
            </a:extLst>
          </p:cNvPr>
          <p:cNvSpPr/>
          <p:nvPr/>
        </p:nvSpPr>
        <p:spPr>
          <a:xfrm>
            <a:off x="966706" y="0"/>
            <a:ext cx="38760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6E3A2-6372-70CC-CDEC-68B01EC7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06" y="2530291"/>
            <a:ext cx="3876008" cy="149579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>
                <a:solidFill>
                  <a:srgbClr val="1E4D2A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7A7EB3-A72F-A550-8550-A9AF44067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795966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2DF5A07-DA1D-0F23-1339-0C1AC511E631}"/>
              </a:ext>
            </a:extLst>
          </p:cNvPr>
          <p:cNvSpPr/>
          <p:nvPr/>
        </p:nvSpPr>
        <p:spPr>
          <a:xfrm>
            <a:off x="553234" y="0"/>
            <a:ext cx="2721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81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324F-0600-DB6C-7BF2-7DFFE8CA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2116"/>
          </a:xfrm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r>
              <a:rPr lang="en-US"/>
              <a:t>Problem statement</a:t>
            </a:r>
          </a:p>
        </p:txBody>
      </p:sp>
      <p:pic>
        <p:nvPicPr>
          <p:cNvPr id="3" name="Picture 4" descr="Basic diagram of FDM 3D printer extruder. (a) Direct extruder. (b)... |  Download Scientific Diagram">
            <a:extLst>
              <a:ext uri="{FF2B5EF4-FFF2-40B4-BE49-F238E27FC236}">
                <a16:creationId xmlns:a16="http://schemas.microsoft.com/office/drawing/2014/main" id="{76EF1C9B-22C1-B734-EC32-431CA4013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/>
          <a:stretch/>
        </p:blipFill>
        <p:spPr bwMode="auto">
          <a:xfrm>
            <a:off x="5884514" y="1526492"/>
            <a:ext cx="4403589" cy="42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22F0BFFE-7E25-048B-0026-3ED033C26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715254"/>
              </p:ext>
            </p:extLst>
          </p:nvPr>
        </p:nvGraphicFramePr>
        <p:xfrm>
          <a:off x="560566" y="1804431"/>
          <a:ext cx="3591706" cy="433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055BF-86C6-606A-6647-CD9D61C8B75E}"/>
              </a:ext>
            </a:extLst>
          </p:cNvPr>
          <p:cNvSpPr txBox="1"/>
          <p:nvPr/>
        </p:nvSpPr>
        <p:spPr>
          <a:xfrm>
            <a:off x="5884514" y="5832532"/>
            <a:ext cx="4403589" cy="7540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[1] M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ffectLst/>
              </a:rPr>
              <a:t>. </a:t>
            </a:r>
            <a:r>
              <a:rPr lang="en-US" sz="900" err="1">
                <a:solidFill>
                  <a:schemeClr val="bg1">
                    <a:lumMod val="65000"/>
                  </a:schemeClr>
                </a:solidFill>
                <a:effectLst/>
              </a:rPr>
              <a:t>Boulaala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ffectLst/>
              </a:rPr>
              <a:t>, </a:t>
            </a:r>
            <a:r>
              <a:rPr lang="en-US" sz="900" i="1">
                <a:solidFill>
                  <a:schemeClr val="bg1">
                    <a:lumMod val="65000"/>
                  </a:schemeClr>
                </a:solidFill>
                <a:effectLst/>
              </a:rPr>
              <a:t>Basic Diagram of FDM 3D Printer Extruder. (a) Direct Extruder. (b) Bowden Extruder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ffectLst/>
              </a:rPr>
              <a:t>. Research Gate, 2020. 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https://www.researchgate.net/figure/Basic-diagram-of-FDM-3D-printer-extruder-a-Direct-extruder-and-b-Bowden-extruder-15_fig3_376519104</a:t>
            </a:r>
          </a:p>
          <a:p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13A637-BAFE-B675-053A-BD44DA64EE0F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51E2546-1793-A4E4-BFA1-69905D53C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48999" y="-1174689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5BF3E0-0C49-70E9-CB5C-DC7140042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84709-4D4A-A22C-9F5E-3EA71740F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6440A3-771A-09A1-B8BC-EAD1E963F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C882F-C1B6-D62F-8AE6-E11CA1A04992}"/>
              </a:ext>
            </a:extLst>
          </p:cNvPr>
          <p:cNvSpPr/>
          <p:nvPr/>
        </p:nvSpPr>
        <p:spPr>
          <a:xfrm>
            <a:off x="-1" y="0"/>
            <a:ext cx="1292202" cy="6858000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EDC818-7C10-FC38-C68E-00B1289AE45D}"/>
              </a:ext>
            </a:extLst>
          </p:cNvPr>
          <p:cNvSpPr/>
          <p:nvPr/>
        </p:nvSpPr>
        <p:spPr>
          <a:xfrm>
            <a:off x="1273014" y="0"/>
            <a:ext cx="1656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D2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25CE0-82C6-D357-05A8-DFD2819CD707}"/>
              </a:ext>
            </a:extLst>
          </p:cNvPr>
          <p:cNvSpPr/>
          <p:nvPr/>
        </p:nvSpPr>
        <p:spPr>
          <a:xfrm>
            <a:off x="1107372" y="0"/>
            <a:ext cx="165641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D2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F9D9D9-2877-40F9-55BB-4BBE20475B56}"/>
              </a:ext>
            </a:extLst>
          </p:cNvPr>
          <p:cNvSpPr/>
          <p:nvPr/>
        </p:nvSpPr>
        <p:spPr>
          <a:xfrm>
            <a:off x="3664974" y="0"/>
            <a:ext cx="85270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DD7BC-DCAF-52B4-DB9D-CC4A2597E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912" y="988741"/>
            <a:ext cx="6748432" cy="4880518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pPr algn="l"/>
            <a:r>
              <a:rPr lang="en-US" sz="4800">
                <a:solidFill>
                  <a:srgbClr val="1E4D2A"/>
                </a:solidFill>
              </a:rPr>
              <a:t>Questions?</a:t>
            </a:r>
          </a:p>
        </p:txBody>
      </p:sp>
      <p:pic>
        <p:nvPicPr>
          <p:cNvPr id="4" name="Picture 4" descr="Assets - Communications">
            <a:extLst>
              <a:ext uri="{FF2B5EF4-FFF2-40B4-BE49-F238E27FC236}">
                <a16:creationId xmlns:a16="http://schemas.microsoft.com/office/drawing/2014/main" id="{7FB19173-0525-F683-04BD-8AC60C34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30" y="4850780"/>
            <a:ext cx="3657600" cy="201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a gear and text&#10;&#10;AI-generated content may be incorrect.">
            <a:extLst>
              <a:ext uri="{FF2B5EF4-FFF2-40B4-BE49-F238E27FC236}">
                <a16:creationId xmlns:a16="http://schemas.microsoft.com/office/drawing/2014/main" id="{13FDCAC7-7643-5CC8-56F2-F0CFFAD3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18" y="5294543"/>
            <a:ext cx="3657600" cy="1371885"/>
          </a:xfrm>
          <a:prstGeom prst="rect">
            <a:avLst/>
          </a:prstGeom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3AF7771-20E9-87A0-F13E-60A96405E258}"/>
              </a:ext>
            </a:extLst>
          </p:cNvPr>
          <p:cNvSpPr txBox="1">
            <a:spLocks/>
          </p:cNvSpPr>
          <p:nvPr/>
        </p:nvSpPr>
        <p:spPr>
          <a:xfrm>
            <a:off x="4273995" y="-431240"/>
            <a:ext cx="8526431" cy="4880518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>
                <a:solidFill>
                  <a:srgbClr val="1E4D2A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90574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BAF2B-013A-A081-133D-DC3CAC90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386348"/>
            <a:ext cx="7729728" cy="4353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5F8C40"/>
              </a:buClr>
            </a:pPr>
            <a:r>
              <a:rPr lang="en-US"/>
              <a:t>Picture Sources</a:t>
            </a:r>
          </a:p>
          <a:p>
            <a:pPr>
              <a:buClr>
                <a:srgbClr val="5F8C40"/>
              </a:buClr>
            </a:pPr>
            <a:r>
              <a:rPr lang="en-US"/>
              <a:t>Semester 1 Gantt Chart</a:t>
            </a:r>
          </a:p>
          <a:p>
            <a:pPr>
              <a:buClr>
                <a:srgbClr val="5F8C40"/>
              </a:buClr>
            </a:pPr>
            <a:r>
              <a:rPr lang="en-US"/>
              <a:t>Semester II Gant Chart</a:t>
            </a:r>
          </a:p>
          <a:p>
            <a:pPr>
              <a:buClr>
                <a:srgbClr val="5F8C40"/>
              </a:buClr>
            </a:pPr>
            <a:r>
              <a:rPr lang="en-US"/>
              <a:t>Hose of Quality</a:t>
            </a:r>
          </a:p>
          <a:p>
            <a:pPr>
              <a:buClr>
                <a:srgbClr val="5F8C40"/>
              </a:buClr>
            </a:pPr>
            <a:r>
              <a:rPr lang="en-US"/>
              <a:t>BOM</a:t>
            </a:r>
          </a:p>
          <a:p>
            <a:pPr>
              <a:buClr>
                <a:srgbClr val="5F8C40"/>
              </a:buClr>
            </a:pPr>
            <a:r>
              <a:rPr lang="en-US"/>
              <a:t>Detail Drawings</a:t>
            </a:r>
          </a:p>
          <a:p>
            <a:pPr>
              <a:buClr>
                <a:srgbClr val="5F8C40"/>
              </a:buClr>
            </a:pPr>
            <a:r>
              <a:rPr lang="en-US"/>
              <a:t>Assembly Drawing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9B6598-DB0D-4479-8262-528B2DB854F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Appendix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26B76C-2053-45AE-EA91-76EC59C4F297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400A7C-B7BF-850E-9C04-F9741DC2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55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07102-70DE-7B93-F329-1E6EC92CE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1679399"/>
            <a:ext cx="11260393" cy="438218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  <a:buClr>
                <a:srgbClr val="5F8C40"/>
              </a:buClr>
            </a:pPr>
            <a:r>
              <a:rPr lang="en-US" sz="1400">
                <a:solidFill>
                  <a:schemeClr val="tx1"/>
                </a:solidFill>
                <a:effectLst/>
              </a:rPr>
              <a:t> </a:t>
            </a:r>
            <a:r>
              <a:rPr lang="en-US" sz="1400">
                <a:solidFill>
                  <a:schemeClr val="tx1"/>
                </a:solidFill>
              </a:rPr>
              <a:t>[1] M</a:t>
            </a:r>
            <a:r>
              <a:rPr lang="en-US" sz="1400">
                <a:solidFill>
                  <a:schemeClr val="tx1"/>
                </a:solidFill>
                <a:effectLst/>
              </a:rPr>
              <a:t>. </a:t>
            </a:r>
            <a:r>
              <a:rPr lang="en-US" sz="1400" err="1">
                <a:solidFill>
                  <a:schemeClr val="tx1"/>
                </a:solidFill>
                <a:effectLst/>
              </a:rPr>
              <a:t>Boulaala</a:t>
            </a:r>
            <a:r>
              <a:rPr lang="en-US" sz="1400">
                <a:solidFill>
                  <a:schemeClr val="tx1"/>
                </a:solidFill>
                <a:effectLst/>
              </a:rPr>
              <a:t>, </a:t>
            </a:r>
            <a:r>
              <a:rPr lang="en-US" sz="1400" i="1">
                <a:solidFill>
                  <a:schemeClr val="tx1"/>
                </a:solidFill>
                <a:effectLst/>
              </a:rPr>
              <a:t>Basic Diagram of FDM 3D Printer Extruder. (a) Direct Extruder. (b) Bowden Extruder</a:t>
            </a:r>
            <a:r>
              <a:rPr lang="en-US" sz="1400">
                <a:solidFill>
                  <a:schemeClr val="tx1"/>
                </a:solidFill>
                <a:effectLst/>
              </a:rPr>
              <a:t>. Research Gate, 2020. </a:t>
            </a:r>
            <a:r>
              <a:rPr lang="en-US" sz="1400">
                <a:solidFill>
                  <a:schemeClr val="tx1"/>
                </a:solidFill>
              </a:rPr>
              <a:t>https://www.researchgate.net/figure/Basic-diagram-of-FDM-3D-printer-extruder-a-Direct-extruder-and-b-Bowden-extruder-15_fig3_376519104</a:t>
            </a:r>
          </a:p>
          <a:p>
            <a:pPr>
              <a:spcBef>
                <a:spcPts val="0"/>
              </a:spcBef>
              <a:buClr>
                <a:srgbClr val="5F8C40"/>
              </a:buClr>
            </a:pP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[2] "Linear Actuator Stepper Motor for CNC Milling Machine," </a:t>
            </a:r>
            <a:r>
              <a:rPr lang="en-US" sz="1400" i="1">
                <a:solidFill>
                  <a:schemeClr val="tx1"/>
                </a:solidFill>
                <a:ea typeface="+mn-lt"/>
                <a:cs typeface="+mn-lt"/>
              </a:rPr>
              <a:t>Amazon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. [Online]. Available: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https://www.amazon.com/Linear-Actuator-Stepper-Milling-Machine/dp/B07K7FWDZJ?th=1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. [Accessed: Dec. 5, 2024].</a:t>
            </a:r>
          </a:p>
          <a:p>
            <a:pPr>
              <a:spcBef>
                <a:spcPts val="0"/>
              </a:spcBef>
              <a:buClr>
                <a:srgbClr val="5F8C40"/>
              </a:buClr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[3] “Arduino Nano,” </a:t>
            </a:r>
            <a:r>
              <a:rPr lang="en-US" sz="1400" i="1">
                <a:solidFill>
                  <a:schemeClr val="tx1"/>
                </a:solidFill>
                <a:ea typeface="Calibri"/>
                <a:cs typeface="Calibri"/>
              </a:rPr>
              <a:t>Arduino Official Store</a:t>
            </a: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, 2020. https://store.arduino.cc/products/arduino-nano?srsltid=AfmBOoq5md7oHKH53XCXMR7HcQrfkx_0XXJAZi-3u9X6VRjrlWzu-RHk (accessed May 01, 2025).</a:t>
            </a:r>
            <a:endParaRPr lang="en-US" sz="140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rgbClr val="5F8C40"/>
              </a:buClr>
            </a:pPr>
            <a:r>
              <a:rPr lang="en-US" sz="1400">
                <a:solidFill>
                  <a:schemeClr val="tx1"/>
                </a:solidFill>
              </a:rPr>
              <a:t>[4] Culler. </a:t>
            </a:r>
            <a:r>
              <a:rPr lang="en-US" sz="1400" i="1">
                <a:solidFill>
                  <a:schemeClr val="tx1"/>
                </a:solidFill>
              </a:rPr>
              <a:t>Strain Gauge Used in Mechanics Experiment for Material, Industry, or Science</a:t>
            </a:r>
            <a:r>
              <a:rPr lang="en-US" sz="1400">
                <a:solidFill>
                  <a:schemeClr val="tx1"/>
                </a:solidFill>
              </a:rPr>
              <a:t>. Amazon, n.d., www.amazon.com/dp/B07P8HBPGR.</a:t>
            </a:r>
          </a:p>
          <a:p>
            <a:pPr>
              <a:spcBef>
                <a:spcPts val="0"/>
              </a:spcBef>
              <a:buClr>
                <a:srgbClr val="5F8C40"/>
              </a:buClr>
            </a:pPr>
            <a:r>
              <a:rPr lang="en-US" sz="1400">
                <a:solidFill>
                  <a:schemeClr val="tx1"/>
                </a:solidFill>
              </a:rPr>
              <a:t>[5] </a:t>
            </a:r>
            <a:r>
              <a:rPr lang="en-US" sz="1400" err="1">
                <a:solidFill>
                  <a:schemeClr val="tx1"/>
                </a:solidFill>
              </a:rPr>
              <a:t>SparkFun</a:t>
            </a:r>
            <a:r>
              <a:rPr lang="en-US" sz="1400">
                <a:solidFill>
                  <a:schemeClr val="tx1"/>
                </a:solidFill>
              </a:rPr>
              <a:t> Electronics. </a:t>
            </a:r>
            <a:r>
              <a:rPr lang="en-US" sz="1400" i="1">
                <a:solidFill>
                  <a:schemeClr val="tx1"/>
                </a:solidFill>
              </a:rPr>
              <a:t>Load Cell - 10kg, Straight Bar (TAL220)</a:t>
            </a:r>
            <a:r>
              <a:rPr lang="en-US" sz="1400">
                <a:solidFill>
                  <a:schemeClr val="tx1"/>
                </a:solidFill>
              </a:rPr>
              <a:t>. </a:t>
            </a:r>
            <a:r>
              <a:rPr lang="en-US" sz="1400" err="1">
                <a:solidFill>
                  <a:schemeClr val="tx1"/>
                </a:solidFill>
              </a:rPr>
              <a:t>SparkFun</a:t>
            </a:r>
            <a:r>
              <a:rPr lang="en-US" sz="1400">
                <a:solidFill>
                  <a:schemeClr val="tx1"/>
                </a:solidFill>
              </a:rPr>
              <a:t> Electronics, n.d., </a:t>
            </a:r>
            <a:r>
              <a:rPr lang="en-US" sz="14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https://www.sparkfun.com/load-cell-10kg-straight-bar-tal220.html. Accessed 1 May 2025</a:t>
            </a:r>
            <a:r>
              <a:rPr lang="en-US" sz="140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  <a:buClr>
                <a:srgbClr val="5F8C40"/>
              </a:buClr>
            </a:pPr>
            <a:r>
              <a:rPr lang="en-US" sz="1400">
                <a:solidFill>
                  <a:schemeClr val="tx1"/>
                </a:solidFill>
              </a:rPr>
              <a:t>[6] James, S. P., &amp; </a:t>
            </a:r>
            <a:r>
              <a:rPr lang="en-US" sz="1400" err="1">
                <a:solidFill>
                  <a:schemeClr val="tx1"/>
                </a:solidFill>
              </a:rPr>
              <a:t>Prawel</a:t>
            </a:r>
            <a:r>
              <a:rPr lang="en-US" sz="1400">
                <a:solidFill>
                  <a:schemeClr val="tx1"/>
                </a:solidFill>
              </a:rPr>
              <a:t>, D. A. (n.d.). </a:t>
            </a:r>
            <a:r>
              <a:rPr lang="en-US" sz="1400" i="1">
                <a:solidFill>
                  <a:schemeClr val="tx1"/>
                </a:solidFill>
              </a:rPr>
              <a:t>Biomaterials Research and Engineering Laboratory (BREL)</a:t>
            </a:r>
            <a:r>
              <a:rPr lang="en-US" sz="1400">
                <a:solidFill>
                  <a:schemeClr val="tx1"/>
                </a:solidFill>
              </a:rPr>
              <a:t>. Colorado State University, Department of Mechanical Engineering. Retrieved May 1, 2025, from</a:t>
            </a:r>
          </a:p>
          <a:p>
            <a:pPr>
              <a:spcBef>
                <a:spcPts val="0"/>
              </a:spcBef>
              <a:buClr>
                <a:srgbClr val="5F8C40"/>
              </a:buClr>
            </a:pP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[7] "3D Printable Ender 3 V2 Upgrade," </a:t>
            </a:r>
            <a:r>
              <a:rPr lang="en-US" sz="1400" i="1" err="1">
                <a:solidFill>
                  <a:schemeClr val="tx1"/>
                </a:solidFill>
                <a:ea typeface="+mn-lt"/>
                <a:cs typeface="+mn-lt"/>
              </a:rPr>
              <a:t>Thingiverse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. [Online]. Available: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https://www.thingiverse.com/thing:6691542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. [Accessed: Dec. 5, 2024].</a:t>
            </a:r>
            <a:endParaRPr lang="en-US" sz="140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rgbClr val="5F8C40"/>
              </a:buClr>
            </a:pPr>
            <a:endParaRPr lang="en-US" sz="140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rgbClr val="5F8C40"/>
              </a:buClr>
            </a:pPr>
            <a:endParaRPr lang="en-US" sz="140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rgbClr val="5F8C40"/>
              </a:buClr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6BF256-4012-4929-F488-4A26EF3FBE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Picture 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70310-45B7-6809-4250-8D5DB81553FE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F5AEA77-C8E1-F2F2-F64C-3B8734440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67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D6D21-BD95-88C2-2F42-9FE2C67AA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65D70-4751-D6D4-4F3A-8592578F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br>
              <a:rPr lang="en-US"/>
            </a:b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C8A74-C83B-CC73-DA3E-E842F4D3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09" y="1310074"/>
            <a:ext cx="10397781" cy="54476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4D7F89-F775-2EE4-1067-EC9680D9629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Original Schedule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5D22E1-A2D0-AF5A-FFB9-19FEBB49E284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9BCDC00-2DFB-8C8E-8F18-D5DD7A07A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98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D05F8-1249-193C-97FF-D744311F1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5C115-B116-3B2D-F292-42898CBA5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br>
              <a:rPr lang="en-US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9AB86-9899-FAF0-05DD-97356E26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3" y="1251541"/>
            <a:ext cx="10067413" cy="53860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917CA6-76C9-31C7-27F2-1F49C6A5C4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Beginning of 2nd Semester Schedule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568B6-3C1F-BC8E-088F-3BC5DBE21E08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51E5A50-3A05-513D-DFE4-6332BE004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5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house&#10;&#10;Description automatically generated">
            <a:extLst>
              <a:ext uri="{FF2B5EF4-FFF2-40B4-BE49-F238E27FC236}">
                <a16:creationId xmlns:a16="http://schemas.microsoft.com/office/drawing/2014/main" id="{3ABA0056-C1CD-8535-1856-9288D8563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598" y="1384038"/>
            <a:ext cx="8074803" cy="51332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DC53EA-791F-4DD8-2319-C4676528182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House of quality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86B3A-3C81-5D2E-AC4F-581CA36AE38D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31AA00-FB0E-067D-DC17-7C80593A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1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13ECE5-519D-9564-880B-AE7149EAB86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Final Bill of materials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D57BE-D3EF-4783-5875-1934CBFCC65D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EBBA266-ED62-B81B-C470-62D66613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4C27FA-FEEC-0321-B5B9-5953A344B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28" y="1188202"/>
            <a:ext cx="8691178" cy="55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27AFC-456E-FE17-10E4-CF8961F54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8B0265-BA10-0E14-82CA-59A0E121E57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Final Bill of materials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2246F0-99B3-CB79-E84E-635C8132220B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1BEFE9-FAB2-D114-ED73-956C4E418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A01039-AD7C-BB72-AD27-28A4AE851C7E}"/>
              </a:ext>
            </a:extLst>
          </p:cNvPr>
          <p:cNvGrpSpPr/>
          <p:nvPr/>
        </p:nvGrpSpPr>
        <p:grpSpPr>
          <a:xfrm>
            <a:off x="1751058" y="1299839"/>
            <a:ext cx="8687608" cy="4261310"/>
            <a:chOff x="1783346" y="1803534"/>
            <a:chExt cx="8687608" cy="4261310"/>
          </a:xfrm>
        </p:grpSpPr>
        <p:pic>
          <p:nvPicPr>
            <p:cNvPr id="3" name="Picture 2" descr="A screenshot of a white sheet with black text&#10;&#10;AI-generated content may be incorrect.">
              <a:extLst>
                <a:ext uri="{FF2B5EF4-FFF2-40B4-BE49-F238E27FC236}">
                  <a16:creationId xmlns:a16="http://schemas.microsoft.com/office/drawing/2014/main" id="{B4A534AD-71B4-4EF7-95FD-5E59C2E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3346" y="2134247"/>
              <a:ext cx="8687608" cy="393059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3645E9-9F58-505D-97C7-9BD11F48B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3919" y="1803534"/>
              <a:ext cx="8683572" cy="325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684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64759-6C35-AAB8-4A9E-C3380212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413D4A-2024-2A48-2E9F-6FAE2C28431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Detail Drawing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Wiring Diagram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ADBC9-7095-FFD5-0378-913BD9E2BD32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CFEF079-91EA-6D9F-D5A1-E5826B6A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F9FD2D69-42CB-B3B7-70F9-59EDAF436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45" y="1184763"/>
            <a:ext cx="8844817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81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276B7-8B04-0349-5AA2-BD1A45A97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D2EFA84-B868-D97F-E5B5-763AC6044BF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Detail Drawing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Pressure arm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EB661-3AEE-2460-3100-D601BFA1EBA4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9C0F51-83C0-A8D8-03E8-8404A127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34" y="1316294"/>
            <a:ext cx="7591732" cy="534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AD96DBA-2C49-CB90-6A0F-5DB49FDF5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6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0CA65A0-FDAE-FB24-CD9C-7628A4ED5FB8}"/>
              </a:ext>
            </a:extLst>
          </p:cNvPr>
          <p:cNvSpPr/>
          <p:nvPr/>
        </p:nvSpPr>
        <p:spPr>
          <a:xfrm>
            <a:off x="376234" y="1733708"/>
            <a:ext cx="3524173" cy="4485645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5C53D8-401B-49F3-F7A9-DF537D161087}"/>
              </a:ext>
            </a:extLst>
          </p:cNvPr>
          <p:cNvSpPr/>
          <p:nvPr/>
        </p:nvSpPr>
        <p:spPr>
          <a:xfrm>
            <a:off x="8291593" y="1733707"/>
            <a:ext cx="3524173" cy="4485645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A9EF17-31D9-5C8C-7764-477AFBB067E0}"/>
              </a:ext>
            </a:extLst>
          </p:cNvPr>
          <p:cNvSpPr/>
          <p:nvPr/>
        </p:nvSpPr>
        <p:spPr>
          <a:xfrm>
            <a:off x="4333913" y="1733709"/>
            <a:ext cx="3524173" cy="4485645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yellow and grey circle and a grey circle&#10;&#10;Description automatically generated">
            <a:extLst>
              <a:ext uri="{FF2B5EF4-FFF2-40B4-BE49-F238E27FC236}">
                <a16:creationId xmlns:a16="http://schemas.microsoft.com/office/drawing/2014/main" id="{CFD011A7-D2BC-087E-CA76-8869682CD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96" y="2591049"/>
            <a:ext cx="2287848" cy="2468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7B0521-18B0-F2AD-E6BF-6C98FE3550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" t="2559" b="292"/>
          <a:stretch/>
        </p:blipFill>
        <p:spPr>
          <a:xfrm>
            <a:off x="9152069" y="2591049"/>
            <a:ext cx="1803218" cy="246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59CCE-DBD4-FAE8-0225-56D04CAD8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454" y="2591049"/>
            <a:ext cx="1873790" cy="24688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AC9222-02A6-6037-D1ED-D66D9D21DBAF}"/>
              </a:ext>
            </a:extLst>
          </p:cNvPr>
          <p:cNvSpPr txBox="1">
            <a:spLocks/>
          </p:cNvSpPr>
          <p:nvPr/>
        </p:nvSpPr>
        <p:spPr>
          <a:xfrm>
            <a:off x="8291592" y="1850405"/>
            <a:ext cx="3524173" cy="536500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Excessive Pressure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032A6B-34F0-2996-0A4E-10DF922377AB}"/>
              </a:ext>
            </a:extLst>
          </p:cNvPr>
          <p:cNvSpPr txBox="1">
            <a:spLocks/>
          </p:cNvSpPr>
          <p:nvPr/>
        </p:nvSpPr>
        <p:spPr>
          <a:xfrm>
            <a:off x="4333913" y="1850405"/>
            <a:ext cx="3524173" cy="536500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Insufficient Pressure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D6401D-A3F0-8C14-9FE4-C31482041626}"/>
              </a:ext>
            </a:extLst>
          </p:cNvPr>
          <p:cNvSpPr txBox="1">
            <a:spLocks/>
          </p:cNvSpPr>
          <p:nvPr/>
        </p:nvSpPr>
        <p:spPr>
          <a:xfrm>
            <a:off x="376233" y="1850405"/>
            <a:ext cx="3524173" cy="536500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Filament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04085-0D1D-96CA-A5E0-21DEC22D7EF1}"/>
              </a:ext>
            </a:extLst>
          </p:cNvPr>
          <p:cNvSpPr txBox="1"/>
          <p:nvPr/>
        </p:nvSpPr>
        <p:spPr>
          <a:xfrm>
            <a:off x="8291592" y="5059925"/>
            <a:ext cx="35241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Filament crushed and elongated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Added strain on extruder stepper motor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6CE79-22D7-0D18-2004-DB75AD52B80D}"/>
              </a:ext>
            </a:extLst>
          </p:cNvPr>
          <p:cNvSpPr txBox="1"/>
          <p:nvPr/>
        </p:nvSpPr>
        <p:spPr>
          <a:xfrm>
            <a:off x="4333913" y="5059925"/>
            <a:ext cx="35241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Filament grinding and slipping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Incorrect amount of material being extruded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5A446C-D422-B428-5D3C-B3A6811D0C6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Problem Visualization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7CC1-AF84-71D2-3647-A42DCA98171B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1F22D6-7D3A-F780-9071-1192EF6E5087}"/>
              </a:ext>
            </a:extLst>
          </p:cNvPr>
          <p:cNvSpPr txBox="1"/>
          <p:nvPr/>
        </p:nvSpPr>
        <p:spPr>
          <a:xfrm>
            <a:off x="376233" y="5059925"/>
            <a:ext cx="35241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Constant variations in filament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Severity of variations unpredictable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F7AA27E4-65E6-5C73-1CB7-0F34AEBC3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8999" y="-1174689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8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437D5-06E8-6FAE-B061-908E188B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68FEB31-4C7D-B0CD-D9F2-40D7454F6E3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Detail Drawing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Mounting Bracket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24883-6317-F1F0-1BE8-FAD7465D308C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FBF653A-149E-86BE-074B-FB16E8BF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73" y="1323668"/>
            <a:ext cx="7623054" cy="538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43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2C80F-14C4-0CF7-CDBB-EC31E33F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CD75D2-2760-6939-292D-4F68D8A3A47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Detail Drawing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Electronics Housing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51728-8951-B359-EBE2-E37871E8C5E8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D6835F1-CED3-83F6-724A-65719D71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8" y="1933129"/>
            <a:ext cx="5943600" cy="419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7FB75E4-C6DD-F889-42A3-1FEDEA20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02" y="1933129"/>
            <a:ext cx="5943600" cy="419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569FA3B-A2DE-0F0E-E5FA-4ED9B4032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6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99BED7-892B-91BA-97AB-A170083C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B60597A-8ABB-E140-C34E-0732E1523FD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Detail Drawing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Exploded 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212FF-28A7-FD56-ACA1-94DC0EB2011E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E4F00E-C89A-BC0F-6221-45687D4FA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  <p:pic>
        <p:nvPicPr>
          <p:cNvPr id="10" name="Picture 9" descr="A diagram of a chair&#10;&#10;AI-generated content may be incorrect.">
            <a:extLst>
              <a:ext uri="{FF2B5EF4-FFF2-40B4-BE49-F238E27FC236}">
                <a16:creationId xmlns:a16="http://schemas.microsoft.com/office/drawing/2014/main" id="{FD8F03E4-9CFA-0E52-9DA3-8184CA9E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343" y="1244367"/>
            <a:ext cx="7148325" cy="55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1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0BA44-B5DE-AE28-6CBA-E77CD12AA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8D858E-CC5B-A72A-464E-C5EA2B86F65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2116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Extra Pictures</a:t>
            </a:r>
          </a:p>
          <a:p>
            <a:pPr algn="l"/>
            <a:r>
              <a:rPr lang="en-US">
                <a:solidFill>
                  <a:srgbClr val="5F8C40"/>
                </a:solidFill>
              </a:rPr>
              <a:t>AA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C64C4-A508-0DBD-133E-40D1628C2442}"/>
              </a:ext>
            </a:extLst>
          </p:cNvPr>
          <p:cNvSpPr/>
          <p:nvPr/>
        </p:nvSpPr>
        <p:spPr>
          <a:xfrm>
            <a:off x="0" y="1052116"/>
            <a:ext cx="12192000" cy="135129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179BC3F-D31A-C615-452F-9B2A09ECB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8999" y="-1182063"/>
            <a:ext cx="4535326" cy="3401495"/>
          </a:xfrm>
          <a:prstGeom prst="rect">
            <a:avLst/>
          </a:prstGeom>
        </p:spPr>
      </p:pic>
      <p:pic>
        <p:nvPicPr>
          <p:cNvPr id="2" name="Picture 1" descr="A red machine with blue and red parts&#10;&#10;AI-generated content may be incorrect.">
            <a:extLst>
              <a:ext uri="{FF2B5EF4-FFF2-40B4-BE49-F238E27FC236}">
                <a16:creationId xmlns:a16="http://schemas.microsoft.com/office/drawing/2014/main" id="{0BF22362-7FC9-7BF5-8BA1-ACCDD3F76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791" y="4844844"/>
            <a:ext cx="1793843" cy="1832709"/>
          </a:xfrm>
          <a:prstGeom prst="rect">
            <a:avLst/>
          </a:prstGeom>
        </p:spPr>
      </p:pic>
      <p:pic>
        <p:nvPicPr>
          <p:cNvPr id="4" name="Picture 3" descr="A red and black machine&#10;&#10;AI-generated content may be incorrect.">
            <a:extLst>
              <a:ext uri="{FF2B5EF4-FFF2-40B4-BE49-F238E27FC236}">
                <a16:creationId xmlns:a16="http://schemas.microsoft.com/office/drawing/2014/main" id="{5473BACA-C8A7-9EF2-5283-C0245FC39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232" y="4844841"/>
            <a:ext cx="3214078" cy="1827119"/>
          </a:xfrm>
          <a:prstGeom prst="rect">
            <a:avLst/>
          </a:prstGeom>
        </p:spPr>
      </p:pic>
      <p:pic>
        <p:nvPicPr>
          <p:cNvPr id="5" name="Picture 4" descr="A red and blue machine with a black screen&#10;&#10;AI-generated content may be incorrect.">
            <a:extLst>
              <a:ext uri="{FF2B5EF4-FFF2-40B4-BE49-F238E27FC236}">
                <a16:creationId xmlns:a16="http://schemas.microsoft.com/office/drawing/2014/main" id="{AE57B28B-7C65-7C62-AF66-F97771AAA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634" y="4844843"/>
            <a:ext cx="2755902" cy="1832708"/>
          </a:xfrm>
          <a:prstGeom prst="rect">
            <a:avLst/>
          </a:prstGeom>
        </p:spPr>
      </p:pic>
      <p:pic>
        <p:nvPicPr>
          <p:cNvPr id="8" name="Picture 7" descr="A red and blue machine&#10;&#10;AI-generated content may be incorrect.">
            <a:extLst>
              <a:ext uri="{FF2B5EF4-FFF2-40B4-BE49-F238E27FC236}">
                <a16:creationId xmlns:a16="http://schemas.microsoft.com/office/drawing/2014/main" id="{427AA281-B48E-D8DE-106E-C8DA58911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904" y="1177746"/>
            <a:ext cx="3030555" cy="1832708"/>
          </a:xfrm>
          <a:prstGeom prst="rect">
            <a:avLst/>
          </a:prstGeom>
        </p:spPr>
      </p:pic>
      <p:pic>
        <p:nvPicPr>
          <p:cNvPr id="9" name="Picture 8" descr="A red rectangular object with a yellow and blue rectangular object&#10;&#10;AI-generated content may be incorrect.">
            <a:extLst>
              <a:ext uri="{FF2B5EF4-FFF2-40B4-BE49-F238E27FC236}">
                <a16:creationId xmlns:a16="http://schemas.microsoft.com/office/drawing/2014/main" id="{0C495046-EE56-4EC9-FADB-2177F761D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904" y="3016045"/>
            <a:ext cx="3065938" cy="1832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06BF7-E679-1A17-B27B-2A3898B9B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44845"/>
            <a:ext cx="2165791" cy="1832708"/>
          </a:xfrm>
          <a:prstGeom prst="rect">
            <a:avLst/>
          </a:prstGeom>
        </p:spPr>
      </p:pic>
      <p:pic>
        <p:nvPicPr>
          <p:cNvPr id="11" name="Picture 10" descr="A red blue and black machine&#10;&#10;AI-generated content may be incorrect.">
            <a:extLst>
              <a:ext uri="{FF2B5EF4-FFF2-40B4-BE49-F238E27FC236}">
                <a16:creationId xmlns:a16="http://schemas.microsoft.com/office/drawing/2014/main" id="{20064484-F3B0-E82F-6765-4EBA785A43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89" y="1187245"/>
            <a:ext cx="4231693" cy="3657600"/>
          </a:xfrm>
          <a:prstGeom prst="rect">
            <a:avLst/>
          </a:prstGeom>
        </p:spPr>
      </p:pic>
      <p:pic>
        <p:nvPicPr>
          <p:cNvPr id="12" name="Picture 11" descr="A red and blue machine&#10;&#10;AI-generated content may be incorrect.">
            <a:extLst>
              <a:ext uri="{FF2B5EF4-FFF2-40B4-BE49-F238E27FC236}">
                <a16:creationId xmlns:a16="http://schemas.microsoft.com/office/drawing/2014/main" id="{2A3E78A0-C8D0-0162-7850-C7447FF457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9459" y="1195294"/>
            <a:ext cx="3959907" cy="3657600"/>
          </a:xfrm>
          <a:prstGeom prst="rect">
            <a:avLst/>
          </a:prstGeom>
        </p:spPr>
      </p:pic>
      <p:pic>
        <p:nvPicPr>
          <p:cNvPr id="13" name="Picture 12" descr="A diagram of a device&#10;&#10;AI-generated content may be incorrect.">
            <a:extLst>
              <a:ext uri="{FF2B5EF4-FFF2-40B4-BE49-F238E27FC236}">
                <a16:creationId xmlns:a16="http://schemas.microsoft.com/office/drawing/2014/main" id="{90653D7E-9F32-8569-3DB1-62E8E2F133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8310" y="4844841"/>
            <a:ext cx="1972721" cy="17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5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C187A5-5C69-B329-8F40-6D20E786BE04}"/>
              </a:ext>
            </a:extLst>
          </p:cNvPr>
          <p:cNvSpPr/>
          <p:nvPr/>
        </p:nvSpPr>
        <p:spPr>
          <a:xfrm>
            <a:off x="5233897" y="1629702"/>
            <a:ext cx="6697388" cy="432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1367D-3863-B9DD-6809-25DDFD3623ED}"/>
              </a:ext>
            </a:extLst>
          </p:cNvPr>
          <p:cNvSpPr/>
          <p:nvPr/>
        </p:nvSpPr>
        <p:spPr>
          <a:xfrm>
            <a:off x="300620" y="1629702"/>
            <a:ext cx="4564626" cy="487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B6AD47-1DD6-CD71-7430-ECDB1D03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809" y="1629702"/>
            <a:ext cx="4270248" cy="5750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E4D2A"/>
                </a:solidFill>
              </a:rPr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4F4D-B35F-55A2-7A73-36A866618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809" y="2383389"/>
            <a:ext cx="4270248" cy="3483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5F8C40"/>
              </a:buClr>
            </a:pPr>
            <a:r>
              <a:rPr lang="en-US" sz="2000"/>
              <a:t>Filament diameter sensor developed by Thomas </a:t>
            </a:r>
            <a:r>
              <a:rPr lang="en-US" sz="2000" err="1"/>
              <a:t>Sanladerer</a:t>
            </a:r>
            <a:endParaRPr lang="en-US" sz="2000"/>
          </a:p>
          <a:p>
            <a:pPr>
              <a:buClr>
                <a:srgbClr val="5F8C40"/>
              </a:buClr>
            </a:pPr>
            <a:endParaRPr lang="en-US" sz="2000"/>
          </a:p>
          <a:p>
            <a:pPr>
              <a:buClr>
                <a:srgbClr val="5F8C40"/>
              </a:buClr>
            </a:pPr>
            <a:r>
              <a:rPr lang="en-US" sz="2000"/>
              <a:t>Premade linear rail for force application</a:t>
            </a:r>
          </a:p>
          <a:p>
            <a:pPr>
              <a:buClr>
                <a:srgbClr val="5F8C40"/>
              </a:buClr>
            </a:pPr>
            <a:endParaRPr lang="en-US" sz="2000"/>
          </a:p>
          <a:p>
            <a:pPr>
              <a:buClr>
                <a:srgbClr val="5F8C40"/>
              </a:buClr>
            </a:pPr>
            <a:r>
              <a:rPr lang="en-US" sz="2000"/>
              <a:t>Linear potentiometer &amp; limit switch for position detection &amp; closed loop control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Content Placeholder 6" descr="Diagram of a mechanical device with text and blue writing&#10;&#10;Description automatically generated">
            <a:extLst>
              <a:ext uri="{FF2B5EF4-FFF2-40B4-BE49-F238E27FC236}">
                <a16:creationId xmlns:a16="http://schemas.microsoft.com/office/drawing/2014/main" id="{755B83D0-6D8C-4040-F78C-2EC82B63E3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302" y="2387216"/>
            <a:ext cx="3385367" cy="268679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A2E91-485F-502A-D08D-C9ABA6912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0668" y="1629702"/>
            <a:ext cx="4270248" cy="575056"/>
          </a:xfrm>
        </p:spPr>
        <p:txBody>
          <a:bodyPr/>
          <a:lstStyle/>
          <a:p>
            <a:r>
              <a:rPr lang="en-US">
                <a:solidFill>
                  <a:srgbClr val="1E4D2A"/>
                </a:solidFill>
                <a:latin typeface="+mj-lt"/>
              </a:rPr>
              <a:t>1</a:t>
            </a:r>
            <a:r>
              <a:rPr lang="en-US" baseline="30000">
                <a:solidFill>
                  <a:srgbClr val="1E4D2A"/>
                </a:solidFill>
                <a:latin typeface="+mj-lt"/>
              </a:rPr>
              <a:t>st</a:t>
            </a:r>
            <a:r>
              <a:rPr lang="en-US">
                <a:solidFill>
                  <a:srgbClr val="1E4D2A"/>
                </a:solidFill>
                <a:latin typeface="+mj-lt"/>
              </a:rPr>
              <a:t> Model Drawing</a:t>
            </a:r>
          </a:p>
        </p:txBody>
      </p:sp>
      <p:pic>
        <p:nvPicPr>
          <p:cNvPr id="10" name="Picture 9" descr="A diagram of a system&#10;&#10;Description automatically generated">
            <a:extLst>
              <a:ext uri="{FF2B5EF4-FFF2-40B4-BE49-F238E27FC236}">
                <a16:creationId xmlns:a16="http://schemas.microsoft.com/office/drawing/2014/main" id="{21211584-DEAB-4537-C1AF-328A8CAD9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236" y="5116533"/>
            <a:ext cx="6697389" cy="13833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8CE5B7D-2819-D357-BBFB-94A8C54164A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Proposed Solution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Initial Concept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E540ED-8D5E-63F2-7787-A6CBC05F2B0B}"/>
              </a:ext>
            </a:extLst>
          </p:cNvPr>
          <p:cNvSpPr/>
          <p:nvPr/>
        </p:nvSpPr>
        <p:spPr>
          <a:xfrm>
            <a:off x="0" y="1275338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7E864FC-69AF-306D-9678-80F2F12C8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915B6E-9ADA-27B2-4D82-B89420EA62C4}"/>
              </a:ext>
            </a:extLst>
          </p:cNvPr>
          <p:cNvSpPr/>
          <p:nvPr/>
        </p:nvSpPr>
        <p:spPr>
          <a:xfrm>
            <a:off x="9672292" y="4699680"/>
            <a:ext cx="589935" cy="44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device&#10;&#10;AI-generated content may be incorrect.">
            <a:extLst>
              <a:ext uri="{FF2B5EF4-FFF2-40B4-BE49-F238E27FC236}">
                <a16:creationId xmlns:a16="http://schemas.microsoft.com/office/drawing/2014/main" id="{7AFB8958-04E7-D35B-478B-1C054439C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647" y="2384185"/>
            <a:ext cx="3058185" cy="27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3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4AA91-9046-0CCC-CAA9-9AAE2E8A0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evice&#10;&#10;Description automatically generated">
            <a:extLst>
              <a:ext uri="{FF2B5EF4-FFF2-40B4-BE49-F238E27FC236}">
                <a16:creationId xmlns:a16="http://schemas.microsoft.com/office/drawing/2014/main" id="{FEF9D6D1-EABE-AE89-508D-44495242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10" t="31098" r="3107" b="30976"/>
          <a:stretch/>
        </p:blipFill>
        <p:spPr>
          <a:xfrm>
            <a:off x="279916" y="1561631"/>
            <a:ext cx="6401787" cy="2064214"/>
          </a:xfrm>
          <a:prstGeom prst="rect">
            <a:avLst/>
          </a:prstGeom>
        </p:spPr>
      </p:pic>
      <p:pic>
        <p:nvPicPr>
          <p:cNvPr id="11" name="Picture 10" descr="A green and black device with wires&#10;&#10;Description automatically generated">
            <a:extLst>
              <a:ext uri="{FF2B5EF4-FFF2-40B4-BE49-F238E27FC236}">
                <a16:creationId xmlns:a16="http://schemas.microsoft.com/office/drawing/2014/main" id="{06DAEAA0-7D24-7FA7-C066-4C8A95C396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02" t="21931" r="12387" b="28830"/>
          <a:stretch/>
        </p:blipFill>
        <p:spPr>
          <a:xfrm>
            <a:off x="277294" y="3623944"/>
            <a:ext cx="6400800" cy="30223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635ADD0-68E8-13B4-38F8-8387F96F7F9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Proposed Solution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1</a:t>
            </a:r>
            <a:r>
              <a:rPr lang="en-US" baseline="30000">
                <a:solidFill>
                  <a:srgbClr val="A6B727"/>
                </a:solidFill>
              </a:rPr>
              <a:t>st</a:t>
            </a:r>
            <a:r>
              <a:rPr lang="en-US">
                <a:solidFill>
                  <a:srgbClr val="A6B727"/>
                </a:solidFill>
              </a:rPr>
              <a:t> Prototype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6124DA-7933-F929-2ADB-92C6545F293A}"/>
              </a:ext>
            </a:extLst>
          </p:cNvPr>
          <p:cNvSpPr/>
          <p:nvPr/>
        </p:nvSpPr>
        <p:spPr>
          <a:xfrm>
            <a:off x="0" y="1279377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037CFFD-4A8F-B0E4-F04A-21BA4AB43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52C501-DA41-CFB1-CD0A-6ECCE70792CD}"/>
              </a:ext>
            </a:extLst>
          </p:cNvPr>
          <p:cNvSpPr/>
          <p:nvPr/>
        </p:nvSpPr>
        <p:spPr>
          <a:xfrm>
            <a:off x="7068973" y="1564421"/>
            <a:ext cx="4545254" cy="508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C960C17-2E5B-0DFA-20E2-8AAE0D3BD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0030" y="1562033"/>
            <a:ext cx="4270248" cy="5750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E4D2A"/>
                </a:solidFill>
              </a:rPr>
              <a:t>Pros &amp; Cons</a:t>
            </a:r>
            <a:endParaRPr lang="en-US" err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516DA3-0449-A661-ADAE-152BF22A7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6488" y="2289889"/>
            <a:ext cx="4270248" cy="34836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Clr>
                <a:srgbClr val="5F8C40"/>
              </a:buClr>
              <a:buNone/>
            </a:pPr>
            <a:r>
              <a:rPr lang="en-US" sz="2000" b="1" u="sng"/>
              <a:t>Pros</a:t>
            </a:r>
          </a:p>
          <a:p>
            <a:pPr>
              <a:buClr>
                <a:srgbClr val="5F8C40"/>
              </a:buClr>
            </a:pPr>
            <a:r>
              <a:rPr lang="en-US" sz="2000"/>
              <a:t>Simple design</a:t>
            </a:r>
          </a:p>
          <a:p>
            <a:pPr>
              <a:buClr>
                <a:srgbClr val="5F8C40"/>
              </a:buClr>
            </a:pPr>
            <a:r>
              <a:rPr lang="en-US" sz="2000"/>
              <a:t>Position detection system worked well</a:t>
            </a:r>
          </a:p>
          <a:p>
            <a:pPr>
              <a:buClr>
                <a:srgbClr val="5F8C40"/>
              </a:buClr>
            </a:pPr>
            <a:endParaRPr lang="en-US" sz="2000"/>
          </a:p>
          <a:p>
            <a:pPr marL="0" indent="0">
              <a:buClr>
                <a:srgbClr val="5F8C40"/>
              </a:buClr>
              <a:buNone/>
            </a:pPr>
            <a:r>
              <a:rPr lang="en-US" sz="2000" b="1" u="sng"/>
              <a:t>Cons</a:t>
            </a:r>
          </a:p>
          <a:p>
            <a:pPr>
              <a:buClr>
                <a:srgbClr val="5F8C40"/>
              </a:buClr>
            </a:pPr>
            <a:r>
              <a:rPr lang="en-US" sz="2000"/>
              <a:t>Control system unable to measure exact force on filament</a:t>
            </a:r>
          </a:p>
          <a:p>
            <a:pPr>
              <a:buClr>
                <a:srgbClr val="5F8C40"/>
              </a:buClr>
            </a:pPr>
            <a:r>
              <a:rPr lang="en-US" sz="2000"/>
              <a:t>Cantilever form led to vibrations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4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64C11-7BD4-45F2-8B79-756B3B53F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D5F1-5307-2EAB-9738-F3A524D590BF}"/>
              </a:ext>
            </a:extLst>
          </p:cNvPr>
          <p:cNvSpPr/>
          <p:nvPr/>
        </p:nvSpPr>
        <p:spPr>
          <a:xfrm>
            <a:off x="1031750" y="24487845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Main Housing Body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08169-97C2-B9ED-EFAD-C9B150527DAB}"/>
              </a:ext>
            </a:extLst>
          </p:cNvPr>
          <p:cNvSpPr/>
          <p:nvPr/>
        </p:nvSpPr>
        <p:spPr>
          <a:xfrm>
            <a:off x="1935322" y="22630062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Pressure Arm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726AC6-EB7E-C986-3B41-F4810D08CA3D}"/>
              </a:ext>
            </a:extLst>
          </p:cNvPr>
          <p:cNvSpPr/>
          <p:nvPr/>
        </p:nvSpPr>
        <p:spPr>
          <a:xfrm>
            <a:off x="7349627" y="22963399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Digital End Stop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ADA4A6-DCCF-59BC-7BE2-5E0FF379B717}"/>
              </a:ext>
            </a:extLst>
          </p:cNvPr>
          <p:cNvSpPr/>
          <p:nvPr/>
        </p:nvSpPr>
        <p:spPr>
          <a:xfrm>
            <a:off x="790260" y="27721290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Linear Potentiometer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7E65A0-A7E6-0167-79F1-DED66DEBCE88}"/>
              </a:ext>
            </a:extLst>
          </p:cNvPr>
          <p:cNvSpPr/>
          <p:nvPr/>
        </p:nvSpPr>
        <p:spPr>
          <a:xfrm>
            <a:off x="4563707" y="28942280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Extruder Stepper Motor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EF70CB-19FB-7722-B50E-DA6E0E5E6408}"/>
              </a:ext>
            </a:extLst>
          </p:cNvPr>
          <p:cNvSpPr/>
          <p:nvPr/>
        </p:nvSpPr>
        <p:spPr>
          <a:xfrm>
            <a:off x="8031909" y="24983512"/>
            <a:ext cx="2108959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Precision Linear Rail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AB4F6CB-F932-05B6-B9A0-70E0BE3CD11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Final Prototype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Mechanical Systems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F8A981-B388-0722-B917-65392F40990C}"/>
              </a:ext>
            </a:extLst>
          </p:cNvPr>
          <p:cNvSpPr/>
          <p:nvPr/>
        </p:nvSpPr>
        <p:spPr>
          <a:xfrm>
            <a:off x="0" y="1269965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B2332EC-C4FA-09CB-BC35-AF589CB32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pic>
        <p:nvPicPr>
          <p:cNvPr id="4" name="Picture 3" descr="A diagram of a chair&#10;&#10;AI-generated content may be incorrect.">
            <a:extLst>
              <a:ext uri="{FF2B5EF4-FFF2-40B4-BE49-F238E27FC236}">
                <a16:creationId xmlns:a16="http://schemas.microsoft.com/office/drawing/2014/main" id="{A99D147C-6F4D-5435-BDA3-8CB024F62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85" y="1600751"/>
            <a:ext cx="6493786" cy="50245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EB403E-7578-F7DA-B348-B11051E6F304}"/>
              </a:ext>
            </a:extLst>
          </p:cNvPr>
          <p:cNvSpPr/>
          <p:nvPr/>
        </p:nvSpPr>
        <p:spPr>
          <a:xfrm>
            <a:off x="7371532" y="1663320"/>
            <a:ext cx="4564626" cy="487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E7AE60D-ABE0-051B-C40F-0C34C3B6A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18721" y="1663320"/>
            <a:ext cx="4270248" cy="5750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E4D2A"/>
                </a:solidFill>
              </a:rPr>
              <a:t>Mechanical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EF1146-98EA-E56B-0F59-C0E0E8C58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8721" y="2417007"/>
            <a:ext cx="4270248" cy="348369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Clr>
                <a:srgbClr val="5F8C40"/>
              </a:buClr>
            </a:pPr>
            <a:r>
              <a:rPr lang="en-US" sz="2000"/>
              <a:t>Custom components 3D printed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Mounting body for linear rail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Calibrated pressure arm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Filament diameter sensor housing/lever</a:t>
            </a:r>
          </a:p>
          <a:p>
            <a:pPr>
              <a:buClr>
                <a:srgbClr val="5F8C40"/>
              </a:buClr>
            </a:pPr>
            <a:endParaRPr lang="en-US" sz="2000"/>
          </a:p>
          <a:p>
            <a:pPr>
              <a:buClr>
                <a:srgbClr val="5F8C40"/>
              </a:buClr>
            </a:pPr>
            <a:r>
              <a:rPr lang="en-US" sz="2000"/>
              <a:t>50mm premade linear rail with 0.1mm precision</a:t>
            </a:r>
          </a:p>
          <a:p>
            <a:pPr>
              <a:buClr>
                <a:srgbClr val="5F8C40"/>
              </a:buClr>
            </a:pPr>
            <a:endParaRPr lang="en-US" sz="2000"/>
          </a:p>
          <a:p>
            <a:pPr>
              <a:buClr>
                <a:srgbClr val="5F8C40"/>
              </a:buClr>
            </a:pPr>
            <a:r>
              <a:rPr lang="en-US" sz="2000"/>
              <a:t>Printer's stock </a:t>
            </a:r>
            <a:r>
              <a:rPr lang="en-US" sz="2000" err="1"/>
              <a:t>Nema</a:t>
            </a:r>
            <a:r>
              <a:rPr lang="en-US" sz="2000"/>
              <a:t> 17 extruder motor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6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B4312-8B0D-2A98-5705-2ED0044F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2B854A-A7B7-5BD9-0971-3EEA1C7FA7B0}"/>
              </a:ext>
            </a:extLst>
          </p:cNvPr>
          <p:cNvSpPr/>
          <p:nvPr/>
        </p:nvSpPr>
        <p:spPr>
          <a:xfrm>
            <a:off x="5811645" y="2441491"/>
            <a:ext cx="5649422" cy="3342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iagram of steps and steps&#10;&#10;AI-generated content may be incorrect.">
            <a:extLst>
              <a:ext uri="{FF2B5EF4-FFF2-40B4-BE49-F238E27FC236}">
                <a16:creationId xmlns:a16="http://schemas.microsoft.com/office/drawing/2014/main" id="{63B9566E-F413-7EC5-05F4-7F71725F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69" t="1148" r="1520" b="46423"/>
          <a:stretch/>
        </p:blipFill>
        <p:spPr>
          <a:xfrm>
            <a:off x="5811644" y="2441491"/>
            <a:ext cx="5649423" cy="33425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9A7C45-9FE8-A701-5234-8852A38E5117}"/>
              </a:ext>
            </a:extLst>
          </p:cNvPr>
          <p:cNvSpPr/>
          <p:nvPr/>
        </p:nvSpPr>
        <p:spPr>
          <a:xfrm>
            <a:off x="1031750" y="24487845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Main Housing Body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531833-628B-988A-F5D5-BD511D1C6A7F}"/>
              </a:ext>
            </a:extLst>
          </p:cNvPr>
          <p:cNvSpPr/>
          <p:nvPr/>
        </p:nvSpPr>
        <p:spPr>
          <a:xfrm>
            <a:off x="1935322" y="22630062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Pressure Arm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03AE16-807E-B2AB-3D96-6C8DBA2A7223}"/>
              </a:ext>
            </a:extLst>
          </p:cNvPr>
          <p:cNvSpPr/>
          <p:nvPr/>
        </p:nvSpPr>
        <p:spPr>
          <a:xfrm>
            <a:off x="7349627" y="22963399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Digital End Stop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F2030D-90A7-9250-1E26-C8210C766BA4}"/>
              </a:ext>
            </a:extLst>
          </p:cNvPr>
          <p:cNvSpPr/>
          <p:nvPr/>
        </p:nvSpPr>
        <p:spPr>
          <a:xfrm>
            <a:off x="790260" y="27721290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Linear Potentiometer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40CE4E-8247-47A6-EB42-B26A362E5007}"/>
              </a:ext>
            </a:extLst>
          </p:cNvPr>
          <p:cNvSpPr/>
          <p:nvPr/>
        </p:nvSpPr>
        <p:spPr>
          <a:xfrm>
            <a:off x="4563707" y="28942280"/>
            <a:ext cx="2290123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Extruder Stepper Motor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9F5625-DEA8-CAAC-0BAA-55AFCD2D2CB5}"/>
              </a:ext>
            </a:extLst>
          </p:cNvPr>
          <p:cNvSpPr/>
          <p:nvPr/>
        </p:nvSpPr>
        <p:spPr>
          <a:xfrm>
            <a:off x="8031909" y="24983512"/>
            <a:ext cx="2108959" cy="89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tx1"/>
                </a:solidFill>
              </a:rPr>
              <a:t>Precision Linear Rail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762CF1B-5F49-EA93-FB43-8B2660FF1E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9376"/>
          </a:xfrm>
          <a:prstGeom prst="rect">
            <a:avLst/>
          </a:prstGeom>
          <a:solidFill>
            <a:srgbClr val="1E4D2A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Final Prototype</a:t>
            </a:r>
          </a:p>
          <a:p>
            <a:pPr algn="l"/>
            <a:r>
              <a:rPr lang="en-US">
                <a:solidFill>
                  <a:srgbClr val="A6B727"/>
                </a:solidFill>
              </a:rPr>
              <a:t>Electrical Systems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FA9B49-391A-6BE0-1811-D8341D89B88B}"/>
              </a:ext>
            </a:extLst>
          </p:cNvPr>
          <p:cNvSpPr/>
          <p:nvPr/>
        </p:nvSpPr>
        <p:spPr>
          <a:xfrm>
            <a:off x="0" y="1269965"/>
            <a:ext cx="12192000" cy="135129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3171586-EEC7-59AD-83E1-6AF05A584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8999" y="-1049331"/>
            <a:ext cx="4535326" cy="34014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7A836A9-CF94-45AE-641F-5D888E2C6C0B}"/>
              </a:ext>
            </a:extLst>
          </p:cNvPr>
          <p:cNvSpPr/>
          <p:nvPr/>
        </p:nvSpPr>
        <p:spPr>
          <a:xfrm>
            <a:off x="575316" y="1663320"/>
            <a:ext cx="4564626" cy="487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7757B0B-6A2E-1A60-28C1-F73AF97E6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505" y="1663320"/>
            <a:ext cx="4270248" cy="5750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E4D2A"/>
                </a:solidFill>
              </a:rPr>
              <a:t>Electrical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963F65D-6FDB-C2B4-EF86-05F0CD07F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991" y="2437601"/>
            <a:ext cx="4218762" cy="392647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Clr>
                <a:srgbClr val="5F8C40"/>
              </a:buClr>
            </a:pPr>
            <a:r>
              <a:rPr lang="en-US" sz="2000"/>
              <a:t>Broad sensor array for closed loop control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Hall-effect sensor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Digital </a:t>
            </a:r>
            <a:r>
              <a:rPr lang="en-US" sz="1800" err="1"/>
              <a:t>endstop</a:t>
            </a:r>
            <a:endParaRPr lang="en-US" sz="1800"/>
          </a:p>
          <a:p>
            <a:pPr lvl="1">
              <a:buClr>
                <a:srgbClr val="5F8C40"/>
              </a:buClr>
            </a:pPr>
            <a:r>
              <a:rPr lang="en-US" sz="1800"/>
              <a:t>Linear potentiometer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Strain gauges</a:t>
            </a:r>
          </a:p>
          <a:p>
            <a:pPr>
              <a:buClr>
                <a:srgbClr val="5F8C40"/>
              </a:buClr>
            </a:pPr>
            <a:r>
              <a:rPr lang="en-US" sz="2000"/>
              <a:t>PID Loop #1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Takes diameter reading/needed position &amp; compares to current location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Sets speed based on difference and moves to needed position</a:t>
            </a:r>
          </a:p>
          <a:p>
            <a:pPr>
              <a:buClr>
                <a:srgbClr val="5F8C40"/>
              </a:buClr>
            </a:pPr>
            <a:r>
              <a:rPr lang="en-US" sz="2000"/>
              <a:t>PID Loop #2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Takes force reading from strain gauge and compares to desired force</a:t>
            </a:r>
          </a:p>
          <a:p>
            <a:pPr lvl="1">
              <a:buClr>
                <a:srgbClr val="5F8C40"/>
              </a:buClr>
            </a:pPr>
            <a:r>
              <a:rPr lang="en-US" sz="1800"/>
              <a:t>Steps rail forwards or backwards to compensate</a:t>
            </a:r>
          </a:p>
          <a:p>
            <a:pPr lvl="1">
              <a:buClr>
                <a:srgbClr val="5F8C40"/>
              </a:buClr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Clr>
                <a:srgbClr val="5F8C40"/>
              </a:buClr>
              <a:buFont typeface="Courier New" panose="020B0604020202020204" pitchFamily="34" charset="0"/>
              <a:buChar char="o"/>
            </a:pPr>
            <a:endParaRPr lang="en-US" sz="1800"/>
          </a:p>
          <a:p>
            <a:pPr>
              <a:buClr>
                <a:srgbClr val="5F8C40"/>
              </a:buClr>
            </a:pPr>
            <a:endParaRPr lang="en-US" sz="20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4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4D6F89-0E43-992A-E8C2-4252714F0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4035AB-4FCC-433C-A7B2-8C850484C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F67B8-0936-46F0-8111-1F45B579B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E8D602-76F7-AE55-5D25-49048A5F5A02}"/>
              </a:ext>
            </a:extLst>
          </p:cNvPr>
          <p:cNvSpPr/>
          <p:nvPr/>
        </p:nvSpPr>
        <p:spPr>
          <a:xfrm>
            <a:off x="7537704" y="0"/>
            <a:ext cx="4650908" cy="6858000"/>
          </a:xfrm>
          <a:prstGeom prst="rect">
            <a:avLst/>
          </a:prstGeom>
          <a:solidFill>
            <a:srgbClr val="1E4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CD878-BAC5-A5A6-10DF-6104A1C6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Design For- </a:t>
            </a:r>
            <a:r>
              <a:rPr lang="en-US" sz="2400">
                <a:solidFill>
                  <a:srgbClr val="A6B727"/>
                </a:solidFill>
              </a:rPr>
              <a:t>Additive Manufacturing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E076A3-DB6B-2336-C171-81E3FD6080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28587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6901591-043F-2A46-D513-4723F5874582}"/>
              </a:ext>
            </a:extLst>
          </p:cNvPr>
          <p:cNvSpPr/>
          <p:nvPr/>
        </p:nvSpPr>
        <p:spPr>
          <a:xfrm>
            <a:off x="7451496" y="0"/>
            <a:ext cx="165641" cy="6858000"/>
          </a:xfrm>
          <a:prstGeom prst="rect">
            <a:avLst/>
          </a:prstGeom>
          <a:solidFill>
            <a:srgbClr val="A6B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D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998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43</Slides>
  <Notes>32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Parcel</vt:lpstr>
      <vt:lpstr>Final Design presentation</vt:lpstr>
      <vt:lpstr>Overview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For- Additive Manufacturing</vt:lpstr>
      <vt:lpstr>Design For- Assembly</vt:lpstr>
      <vt:lpstr>Design For-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Craft,Brenner</dc:creator>
  <cp:revision>6</cp:revision>
  <dcterms:created xsi:type="dcterms:W3CDTF">2024-10-28T16:31:49Z</dcterms:created>
  <dcterms:modified xsi:type="dcterms:W3CDTF">2025-05-09T00:08:05Z</dcterms:modified>
</cp:coreProperties>
</file>